
<file path=[Content_Types].xml><?xml version="1.0" encoding="utf-8"?>
<Types xmlns="http://schemas.openxmlformats.org/package/2006/content-types">
  <Default Extension="png" ContentType="image/png"/>
  <Default Extension="svg" ContentType="image/svg+xml"/>
  <Default Extension="emf" ContentType="image/x-emf"/>
  <Default Extension="jpeg" ContentType="image/jpeg"/>
  <Default Extension="rels" ContentType="application/vnd.openxmlformats-package.relationships+xml"/>
  <Default Extension="xml" ContentType="application/xml"/>
  <Default Extension="tiff" ContentType="image/tiff"/>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Lst>
  <p:notesMasterIdLst>
    <p:notesMasterId r:id="rId39"/>
  </p:notesMasterIdLst>
  <p:sldIdLst>
    <p:sldId id="256" r:id="rId2"/>
    <p:sldId id="449" r:id="rId3"/>
    <p:sldId id="451" r:id="rId4"/>
    <p:sldId id="439" r:id="rId5"/>
    <p:sldId id="438" r:id="rId6"/>
    <p:sldId id="440" r:id="rId7"/>
    <p:sldId id="457" r:id="rId8"/>
    <p:sldId id="434" r:id="rId9"/>
    <p:sldId id="484" r:id="rId10"/>
    <p:sldId id="476" r:id="rId11"/>
    <p:sldId id="477" r:id="rId12"/>
    <p:sldId id="478" r:id="rId13"/>
    <p:sldId id="479" r:id="rId14"/>
    <p:sldId id="482" r:id="rId15"/>
    <p:sldId id="483" r:id="rId16"/>
    <p:sldId id="455" r:id="rId17"/>
    <p:sldId id="428" r:id="rId18"/>
    <p:sldId id="481" r:id="rId19"/>
    <p:sldId id="480" r:id="rId20"/>
    <p:sldId id="470" r:id="rId21"/>
    <p:sldId id="435" r:id="rId22"/>
    <p:sldId id="456" r:id="rId23"/>
    <p:sldId id="432" r:id="rId24"/>
    <p:sldId id="431" r:id="rId25"/>
    <p:sldId id="492" r:id="rId26"/>
    <p:sldId id="490" r:id="rId27"/>
    <p:sldId id="489" r:id="rId28"/>
    <p:sldId id="487" r:id="rId29"/>
    <p:sldId id="466" r:id="rId30"/>
    <p:sldId id="467" r:id="rId31"/>
    <p:sldId id="468" r:id="rId32"/>
    <p:sldId id="469" r:id="rId33"/>
    <p:sldId id="488" r:id="rId34"/>
    <p:sldId id="473" r:id="rId35"/>
    <p:sldId id="474" r:id="rId36"/>
    <p:sldId id="485" r:id="rId37"/>
    <p:sldId id="486" r:id="rId3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4E6882"/>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509" autoAdjust="0"/>
    <p:restoredTop sz="86455"/>
  </p:normalViewPr>
  <p:slideViewPr>
    <p:cSldViewPr snapToGrid="0">
      <p:cViewPr varScale="1">
        <p:scale>
          <a:sx n="70" d="100"/>
          <a:sy n="70" d="100"/>
        </p:scale>
        <p:origin x="556" y="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30" d="100"/>
        <a:sy n="130" d="100"/>
      </p:scale>
      <p:origin x="0" y="-10232"/>
    </p:cViewPr>
  </p:sorterViewPr>
  <p:notesViewPr>
    <p:cSldViewPr snapToGrid="0">
      <p:cViewPr varScale="1">
        <p:scale>
          <a:sx n="90" d="100"/>
          <a:sy n="90" d="100"/>
        </p:scale>
        <p:origin x="3840" y="21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05/8/colors/accent3_2">
  <dgm:title val=""/>
  <dgm:desc val=""/>
  <dgm:catLst>
    <dgm:cat type="accent3" pri="11200"/>
  </dgm:catLst>
  <dgm:styleLbl name="node0">
    <dgm:fillClrLst meth="repeat">
      <a:schemeClr val="accent3"/>
    </dgm:fillClrLst>
    <dgm:linClrLst meth="repeat">
      <a:schemeClr val="lt1"/>
    </dgm:linClrLst>
    <dgm:effectClrLst/>
    <dgm:txLinClrLst/>
    <dgm:txFillClrLst/>
    <dgm:txEffectClrLst/>
  </dgm:styleLbl>
  <dgm:styleLbl name="node1">
    <dgm:fillClrLst meth="repeat">
      <a:schemeClr val="accent3"/>
    </dgm:fillClrLst>
    <dgm:linClrLst meth="repeat">
      <a:schemeClr val="lt1"/>
    </dgm:linClrLst>
    <dgm:effectClrLst/>
    <dgm:txLinClrLst/>
    <dgm:txFillClrLst/>
    <dgm:txEffectClrLst/>
  </dgm:styleLbl>
  <dgm:styleLbl name="alignNode1">
    <dgm:fillClrLst meth="repeat">
      <a:schemeClr val="accent3"/>
    </dgm:fillClrLst>
    <dgm:linClrLst meth="repeat">
      <a:schemeClr val="accent3"/>
    </dgm:linClrLst>
    <dgm:effectClrLst/>
    <dgm:txLinClrLst/>
    <dgm:txFillClrLst/>
    <dgm:txEffectClrLst/>
  </dgm:styleLbl>
  <dgm:styleLbl name="lnNode1">
    <dgm:fillClrLst meth="repeat">
      <a:schemeClr val="accent3"/>
    </dgm:fillClrLst>
    <dgm:linClrLst meth="repeat">
      <a:schemeClr val="lt1"/>
    </dgm:linClrLst>
    <dgm:effectClrLst/>
    <dgm:txLinClrLst/>
    <dgm:txFillClrLst/>
    <dgm:txEffectClrLst/>
  </dgm:styleLbl>
  <dgm:styleLbl name="vennNode1">
    <dgm:fillClrLst meth="repeat">
      <a:schemeClr val="accent3">
        <a:alpha val="50000"/>
      </a:schemeClr>
    </dgm:fillClrLst>
    <dgm:linClrLst meth="repeat">
      <a:schemeClr val="lt1"/>
    </dgm:linClrLst>
    <dgm:effectClrLst/>
    <dgm:txLinClrLst/>
    <dgm:txFillClrLst/>
    <dgm:txEffectClrLst/>
  </dgm:styleLbl>
  <dgm:styleLbl name="node2">
    <dgm:fillClrLst meth="repeat">
      <a:schemeClr val="accent3"/>
    </dgm:fillClrLst>
    <dgm:linClrLst meth="repeat">
      <a:schemeClr val="lt1"/>
    </dgm:linClrLst>
    <dgm:effectClrLst/>
    <dgm:txLinClrLst/>
    <dgm:txFillClrLst/>
    <dgm:txEffectClrLst/>
  </dgm:styleLbl>
  <dgm:styleLbl name="node3">
    <dgm:fillClrLst meth="repeat">
      <a:schemeClr val="accent3"/>
    </dgm:fillClrLst>
    <dgm:linClrLst meth="repeat">
      <a:schemeClr val="lt1"/>
    </dgm:linClrLst>
    <dgm:effectClrLst/>
    <dgm:txLinClrLst/>
    <dgm:txFillClrLst/>
    <dgm:txEffectClrLst/>
  </dgm:styleLbl>
  <dgm:styleLbl name="node4">
    <dgm:fillClrLst meth="repeat">
      <a:schemeClr val="accent3"/>
    </dgm:fillClrLst>
    <dgm:linClrLst meth="repeat">
      <a:schemeClr val="lt1"/>
    </dgm:linClrLst>
    <dgm:effectClrLst/>
    <dgm:txLinClrLst/>
    <dgm:txFillClrLst/>
    <dgm:txEffectClrLst/>
  </dgm:styleLbl>
  <dgm:styleLbl name="f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3">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a:tint val="50000"/>
      </a:schemeClr>
    </dgm:linClrLst>
    <dgm:effectClrLst/>
    <dgm:txLinClrLst/>
    <dgm:txFillClrLst meth="repeat">
      <a:schemeClr val="tx1"/>
    </dgm:txFillClrLst>
    <dgm:txEffectClrLst/>
  </dgm:styleLbl>
  <dgm:styleLbl name="asst0">
    <dgm:fillClrLst meth="repeat">
      <a:schemeClr val="accent3"/>
    </dgm:fillClrLst>
    <dgm:linClrLst meth="repeat">
      <a:schemeClr val="lt1"/>
    </dgm:linClrLst>
    <dgm:effectClrLst/>
    <dgm:txLinClrLst/>
    <dgm:txFillClrLst/>
    <dgm:txEffectClrLst/>
  </dgm:styleLbl>
  <dgm:styleLbl name="asst1">
    <dgm:fillClrLst meth="repeat">
      <a:schemeClr val="accent3"/>
    </dgm:fillClrLst>
    <dgm:linClrLst meth="repeat">
      <a:schemeClr val="lt1"/>
    </dgm:linClrLst>
    <dgm:effectClrLst/>
    <dgm:txLinClrLst/>
    <dgm:txFillClrLst/>
    <dgm:txEffectClrLst/>
  </dgm:styleLbl>
  <dgm:styleLbl name="asst2">
    <dgm:fillClrLst meth="repeat">
      <a:schemeClr val="accent3"/>
    </dgm:fillClrLst>
    <dgm:linClrLst meth="repeat">
      <a:schemeClr val="lt1"/>
    </dgm:linClrLst>
    <dgm:effectClrLst/>
    <dgm:txLinClrLst/>
    <dgm:txFillClrLst/>
    <dgm:txEffectClrLst/>
  </dgm:styleLbl>
  <dgm:styleLbl name="asst3">
    <dgm:fillClrLst meth="repeat">
      <a:schemeClr val="accent3"/>
    </dgm:fillClrLst>
    <dgm:linClrLst meth="repeat">
      <a:schemeClr val="lt1"/>
    </dgm:linClrLst>
    <dgm:effectClrLst/>
    <dgm:txLinClrLst/>
    <dgm:txFillClrLst/>
    <dgm:txEffectClrLst/>
  </dgm:styleLbl>
  <dgm:styleLbl name="asst4">
    <dgm:fillClrLst meth="repeat">
      <a:schemeClr val="accent3"/>
    </dgm:fillClrLst>
    <dgm:linClrLst meth="repeat">
      <a:schemeClr val="lt1"/>
    </dgm:linClrLst>
    <dgm:effectClrLst/>
    <dgm:txLinClrLst/>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meth="repeat">
      <a:schemeClr val="lt1"/>
    </dgm:txFillClrLst>
    <dgm:txEffectClrLst/>
  </dgm:styleLbl>
  <dgm:styleLbl name="parChTrans2D2">
    <dgm:fillClrLst meth="repeat">
      <a:schemeClr val="accent3"/>
    </dgm:fillClrLst>
    <dgm:linClrLst meth="repeat">
      <a:schemeClr val="accent3"/>
    </dgm:linClrLst>
    <dgm:effectClrLst/>
    <dgm:txLinClrLst/>
    <dgm:txFillClrLst meth="repeat">
      <a:schemeClr val="lt1"/>
    </dgm:txFillClrLst>
    <dgm:txEffectClrLst/>
  </dgm:styleLbl>
  <dgm:styleLbl name="parChTrans2D3">
    <dgm:fillClrLst meth="repeat">
      <a:schemeClr val="accent3"/>
    </dgm:fillClrLst>
    <dgm:linClrLst meth="repeat">
      <a:schemeClr val="accent3"/>
    </dgm:linClrLst>
    <dgm:effectClrLst/>
    <dgm:txLinClrLst/>
    <dgm:txFillClrLst meth="repeat">
      <a:schemeClr val="lt1"/>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3"/>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align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bgAccFollowNode1">
    <dgm:fillClrLst meth="repeat">
      <a:schemeClr val="accent3">
        <a:alpha val="90000"/>
        <a:tint val="40000"/>
      </a:schemeClr>
    </dgm:fillClrLst>
    <dgm:linClrLst meth="repeat">
      <a:schemeClr val="accent3">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5_1">
  <dgm:title val=""/>
  <dgm:desc val=""/>
  <dgm:catLst>
    <dgm:cat type="accent5" pri="11100"/>
  </dgm:catLst>
  <dgm:styleLbl name="node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5">
        <a:shade val="80000"/>
      </a:schemeClr>
    </dgm:linClrLst>
    <dgm:effectClrLst/>
    <dgm:txLinClrLst/>
    <dgm:txFillClrLst/>
    <dgm:txEffectClrLst/>
  </dgm:styleLbl>
  <dgm:styleLbl name="node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f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align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bgImgPlace1">
    <dgm:fillClrLst meth="repeat">
      <a:schemeClr val="accent5">
        <a:tint val="40000"/>
      </a:schemeClr>
    </dgm:fillClrLst>
    <dgm:linClrLst meth="repeat">
      <a:schemeClr val="accent5">
        <a:shade val="80000"/>
      </a:schemeClr>
    </dgm:linClrLst>
    <dgm:effectClrLst/>
    <dgm:txLinClrLst/>
    <dgm:txFillClrLst meth="repeat">
      <a:schemeClr val="lt1"/>
    </dgm:txFillClrLst>
    <dgm:txEffectClrLst/>
  </dgm:styleLbl>
  <dgm:styleLbl name="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f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bgSibTrans2D1">
    <dgm:fillClrLst meth="repeat">
      <a:schemeClr val="accent5">
        <a:tint val="60000"/>
      </a:schemeClr>
    </dgm:fillClrLst>
    <dgm:linClrLst meth="repeat">
      <a:schemeClr val="accent5">
        <a:tint val="60000"/>
      </a:schemeClr>
    </dgm:linClrLst>
    <dgm:effectClrLst/>
    <dgm:txLinClrLst/>
    <dgm:txFillClrLst meth="repeat">
      <a:schemeClr val="dk1"/>
    </dgm:txFillClrLst>
    <dgm:txEffectClrLst/>
  </dgm:styleLbl>
  <dgm:styleLbl name="sibTrans1D1">
    <dgm:fillClrLst meth="repeat">
      <a:schemeClr val="accent5"/>
    </dgm:fillClrLst>
    <dgm:linClrLst meth="repeat">
      <a:schemeClr val="accent5"/>
    </dgm:linClrLst>
    <dgm:effectClrLst/>
    <dgm:txLinClrLst/>
    <dgm:txFillClrLst meth="repeat">
      <a:schemeClr val="tx1"/>
    </dgm:txFillClrLst>
    <dgm:txEffectClrLst/>
  </dgm:styleLbl>
  <dgm:styleLbl name="callout">
    <dgm:fillClrLst meth="repeat">
      <a:schemeClr val="accent5"/>
    </dgm:fillClrLst>
    <dgm:linClrLst meth="repeat">
      <a:schemeClr val="accent5"/>
    </dgm:linClrLst>
    <dgm:effectClrLst/>
    <dgm:txLinClrLst/>
    <dgm:txFillClrLst meth="repeat">
      <a:schemeClr val="tx1"/>
    </dgm:txFillClrLst>
    <dgm:txEffectClrLst/>
  </dgm:styleLbl>
  <dgm:styleLbl name="asst0">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5">
        <a:shade val="80000"/>
      </a:schemeClr>
    </dgm:linClrLst>
    <dgm:effectClrLst/>
    <dgm:txLinClrLst/>
    <dgm:txFillClrLst meth="repeat">
      <a:schemeClr val="dk1"/>
    </dgm:txFillClrLst>
    <dgm:txEffectClrLst/>
  </dgm:styleLbl>
  <dgm:styleLbl name="parChTrans2D1">
    <dgm:fillClrLst meth="repeat">
      <a:schemeClr val="accent5">
        <a:tint val="60000"/>
      </a:schemeClr>
    </dgm:fillClrLst>
    <dgm:linClrLst meth="repeat">
      <a:schemeClr val="accent5">
        <a:tint val="60000"/>
      </a:schemeClr>
    </dgm:linClrLst>
    <dgm:effectClrLst/>
    <dgm:txLinClrLst/>
    <dgm:txFillClrLst/>
    <dgm:txEffectClrLst/>
  </dgm:styleLbl>
  <dgm:styleLbl name="parChTrans2D2">
    <dgm:fillClrLst meth="repeat">
      <a:schemeClr val="accent5"/>
    </dgm:fillClrLst>
    <dgm:linClrLst meth="repeat">
      <a:schemeClr val="accent5"/>
    </dgm:linClrLst>
    <dgm:effectClrLst/>
    <dgm:txLinClrLst/>
    <dgm:txFillClrLst/>
    <dgm:txEffectClrLst/>
  </dgm:styleLbl>
  <dgm:styleLbl name="parChTrans2D3">
    <dgm:fillClrLst meth="repeat">
      <a:schemeClr val="accent5"/>
    </dgm:fillClrLst>
    <dgm:linClrLst meth="repeat">
      <a:schemeClr val="accent5"/>
    </dgm:linClrLst>
    <dgm:effectClrLst/>
    <dgm:txLinClrLst/>
    <dgm:txFillClrLst/>
    <dgm:txEffectClrLst/>
  </dgm:styleLbl>
  <dgm:styleLbl name="parChTrans2D4">
    <dgm:fillClrLst meth="repeat">
      <a:schemeClr val="accent5"/>
    </dgm:fillClrLst>
    <dgm:linClrLst meth="repeat">
      <a:schemeClr val="accent5"/>
    </dgm:linClrLst>
    <dgm:effectClrLst/>
    <dgm:txLinClrLst/>
    <dgm:txFillClrLst meth="repeat">
      <a:schemeClr val="lt1"/>
    </dgm:txFillClrLst>
    <dgm:txEffectClrLst/>
  </dgm:styleLbl>
  <dgm:styleLbl name="parChTrans1D1">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2">
    <dgm:fillClrLst meth="repeat">
      <a:schemeClr val="accent5"/>
    </dgm:fillClrLst>
    <dgm:linClrLst meth="repeat">
      <a:schemeClr val="accent5">
        <a:shade val="60000"/>
      </a:schemeClr>
    </dgm:linClrLst>
    <dgm:effectClrLst/>
    <dgm:txLinClrLst/>
    <dgm:txFillClrLst meth="repeat">
      <a:schemeClr val="tx1"/>
    </dgm:txFillClrLst>
    <dgm:txEffectClrLst/>
  </dgm:styleLbl>
  <dgm:styleLbl name="parChTrans1D3">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parChTrans1D4">
    <dgm:fillClrLst meth="repeat">
      <a:schemeClr val="accent5"/>
    </dgm:fillClrLst>
    <dgm:linClrLst meth="repeat">
      <a:schemeClr val="accent5">
        <a:shade val="80000"/>
      </a:schemeClr>
    </dgm:linClrLst>
    <dgm:effectClrLst/>
    <dgm:txLinClrLst/>
    <dgm:txFillClrLst meth="repeat">
      <a:schemeClr val="tx1"/>
    </dgm:txFillClrLst>
    <dgm:txEffectClrLst/>
  </dgm:styleLbl>
  <dgm:styleLbl name="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conF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align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trAlignAcc1">
    <dgm:fillClrLst meth="repeat">
      <a:schemeClr val="accent5">
        <a:alpha val="40000"/>
        <a:tint val="40000"/>
      </a:schemeClr>
    </dgm:fillClrLst>
    <dgm:linClrLst meth="repeat">
      <a:schemeClr val="accent5"/>
    </dgm:linClrLst>
    <dgm:effectClrLst/>
    <dgm:txLinClrLst/>
    <dgm:txFillClrLst meth="repeat">
      <a:schemeClr val="dk1"/>
    </dgm:txFillClrLst>
    <dgm:txEffectClrLst/>
  </dgm:styleLbl>
  <dgm:styleLbl name="bgAcc1">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solidFgAcc1">
    <dgm:fillClrLst meth="repeat">
      <a:schemeClr val="lt1"/>
    </dgm:fillClrLst>
    <dgm:linClrLst meth="repeat">
      <a:schemeClr val="accent5"/>
    </dgm:linClrLst>
    <dgm:effectClrLst/>
    <dgm:txLinClrLst/>
    <dgm:txFillClrLst meth="repeat">
      <a:schemeClr val="dk1"/>
    </dgm:txFillClrLst>
    <dgm:txEffectClrLst/>
  </dgm:styleLbl>
  <dgm:styleLbl name="solidAlignAcc1">
    <dgm:fillClrLst meth="repeat">
      <a:schemeClr val="lt1"/>
    </dgm:fillClrLst>
    <dgm:linClrLst meth="repeat">
      <a:schemeClr val="accent5"/>
    </dgm:linClrLst>
    <dgm:effectClrLst/>
    <dgm:txLinClrLst/>
    <dgm:txFillClrLst meth="repeat">
      <a:schemeClr val="dk1"/>
    </dgm:txFillClrLst>
    <dgm:txEffectClrLst/>
  </dgm:styleLbl>
  <dgm:styleLbl name="solidBgAcc1">
    <dgm:fillClrLst meth="repeat">
      <a:schemeClr val="lt1"/>
    </dgm:fillClrLst>
    <dgm:linClrLst meth="repeat">
      <a:schemeClr val="accent5"/>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5">
        <a:alpha val="90000"/>
      </a:schemeClr>
    </dgm:linClrLst>
    <dgm:effectClrLst/>
    <dgm:txLinClrLst/>
    <dgm:txFillClrLst meth="repeat">
      <a:schemeClr val="dk1"/>
    </dgm:txFillClrLst>
    <dgm:txEffectClrLst/>
  </dgm:styleLbl>
  <dgm:styleLbl name="fgAcc0">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2">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3">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fgAcc4">
    <dgm:fillClrLst meth="repeat">
      <a:schemeClr val="accent5">
        <a:alpha val="90000"/>
        <a:tint val="40000"/>
      </a:schemeClr>
    </dgm:fillClrLst>
    <dgm:linClrLst meth="repeat">
      <a:schemeClr val="accent5"/>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accent5"/>
    </dgm:linClrLst>
    <dgm:effectClrLst/>
    <dgm:txLinClrLst/>
    <dgm:txFillClrLst meth="repeat">
      <a:schemeClr val="dk1"/>
    </dgm:txFillClrLst>
    <dgm:txEffectClrLst/>
  </dgm:styleLbl>
  <dgm:styleLbl name="dkBgShp">
    <dgm:fillClrLst meth="repeat">
      <a:schemeClr val="accent5">
        <a:shade val="80000"/>
      </a:schemeClr>
    </dgm:fillClrLst>
    <dgm:linClrLst meth="repeat">
      <a:schemeClr val="accent5"/>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612059FC-47D7-4751-8CA0-C37DDD8232CC}" type="doc">
      <dgm:prSet loTypeId="urn:microsoft.com/office/officeart/2005/8/layout/hProcess9" loCatId="process" qsTypeId="urn:microsoft.com/office/officeart/2005/8/quickstyle/simple1" qsCatId="simple" csTypeId="urn:microsoft.com/office/officeart/2005/8/colors/accent1_2" csCatId="accent1" phldr="1"/>
      <dgm:spPr/>
    </dgm:pt>
    <dgm:pt modelId="{FA763717-622C-47C7-9FFA-34F590F91F72}">
      <dgm:prSet phldrT="[Text]" custT="1"/>
      <dgm:spPr>
        <a:solidFill>
          <a:schemeClr val="accent6">
            <a:lumMod val="75000"/>
          </a:schemeClr>
        </a:solidFill>
      </dgm:spPr>
      <dgm:t>
        <a:bodyPr anchor="t"/>
        <a:lstStyle/>
        <a:p>
          <a:pPr algn="ctr"/>
          <a:r>
            <a:rPr lang="en-US" sz="2000" b="1" i="1" dirty="0" smtClean="0">
              <a:solidFill>
                <a:schemeClr val="bg1"/>
              </a:solidFill>
            </a:rPr>
            <a:t>Portable Models</a:t>
          </a:r>
        </a:p>
        <a:p>
          <a:pPr algn="ctr"/>
          <a:r>
            <a:rPr lang="en-US" sz="1600" b="1" dirty="0" smtClean="0">
              <a:solidFill>
                <a:schemeClr val="accent6">
                  <a:lumMod val="10000"/>
                </a:schemeClr>
              </a:solidFill>
            </a:rPr>
            <a:t>Athena</a:t>
          </a:r>
          <a:endParaRPr lang="en-US" sz="1200" b="1" dirty="0" smtClean="0">
            <a:solidFill>
              <a:schemeClr val="accent6">
                <a:lumMod val="10000"/>
              </a:schemeClr>
            </a:solidFill>
          </a:endParaRPr>
        </a:p>
        <a:p>
          <a:pPr algn="ctr"/>
          <a:r>
            <a:rPr lang="en-US" sz="1200" dirty="0" smtClean="0"/>
            <a:t>Models Marketplace, Onboarding, Deployment</a:t>
          </a:r>
        </a:p>
      </dgm:t>
    </dgm:pt>
    <dgm:pt modelId="{07757B8C-05FB-4999-A935-CA571E18351F}" type="parTrans" cxnId="{1CA40F02-9D42-484E-A502-86C6E5C5136D}">
      <dgm:prSet/>
      <dgm:spPr/>
      <dgm:t>
        <a:bodyPr/>
        <a:lstStyle/>
        <a:p>
          <a:endParaRPr lang="en-US"/>
        </a:p>
      </dgm:t>
    </dgm:pt>
    <dgm:pt modelId="{CBB01E5D-2620-4A69-809D-CC71F00D9F44}" type="sibTrans" cxnId="{1CA40F02-9D42-484E-A502-86C6E5C5136D}">
      <dgm:prSet/>
      <dgm:spPr/>
      <dgm:t>
        <a:bodyPr/>
        <a:lstStyle/>
        <a:p>
          <a:endParaRPr lang="en-US"/>
        </a:p>
      </dgm:t>
    </dgm:pt>
    <dgm:pt modelId="{07437415-463E-4462-9FDD-E5F2D94EDEAE}">
      <dgm:prSet phldrT="[Text]" custT="1"/>
      <dgm:spPr>
        <a:solidFill>
          <a:schemeClr val="accent6">
            <a:lumMod val="75000"/>
          </a:schemeClr>
        </a:solidFill>
      </dgm:spPr>
      <dgm:t>
        <a:bodyPr anchor="t"/>
        <a:lstStyle/>
        <a:p>
          <a:pPr algn="ctr"/>
          <a:r>
            <a:rPr lang="en-US" sz="2000" b="1" i="1" dirty="0" smtClean="0">
              <a:solidFill>
                <a:schemeClr val="bg1"/>
              </a:solidFill>
            </a:rPr>
            <a:t>Portable Training</a:t>
          </a:r>
        </a:p>
        <a:p>
          <a:pPr algn="ctr"/>
          <a:r>
            <a:rPr lang="en-US" sz="1600" b="1" dirty="0" smtClean="0">
              <a:solidFill>
                <a:schemeClr val="accent6">
                  <a:lumMod val="10000"/>
                </a:schemeClr>
              </a:solidFill>
            </a:rPr>
            <a:t>Boreas</a:t>
          </a:r>
        </a:p>
        <a:p>
          <a:pPr algn="ctr"/>
          <a:r>
            <a:rPr lang="en-US" sz="1200" dirty="0" smtClean="0"/>
            <a:t>Models licensed and retrained for different purposes</a:t>
          </a:r>
          <a:endParaRPr lang="en-US" sz="1200" dirty="0"/>
        </a:p>
      </dgm:t>
    </dgm:pt>
    <dgm:pt modelId="{20BEE657-AF61-4E70-B77D-DD38568F1720}" type="parTrans" cxnId="{DF036E7E-406C-4296-8519-06CB0EC1FBA2}">
      <dgm:prSet/>
      <dgm:spPr/>
      <dgm:t>
        <a:bodyPr/>
        <a:lstStyle/>
        <a:p>
          <a:endParaRPr lang="en-US"/>
        </a:p>
      </dgm:t>
    </dgm:pt>
    <dgm:pt modelId="{9DECD2E3-B469-41E9-994B-0D973B46BDC5}" type="sibTrans" cxnId="{DF036E7E-406C-4296-8519-06CB0EC1FBA2}">
      <dgm:prSet/>
      <dgm:spPr/>
      <dgm:t>
        <a:bodyPr/>
        <a:lstStyle/>
        <a:p>
          <a:endParaRPr lang="en-US"/>
        </a:p>
      </dgm:t>
    </dgm:pt>
    <dgm:pt modelId="{81D5C24B-B514-4BC2-B1AD-F784FEC431E9}">
      <dgm:prSet phldrT="[Text]" custT="1"/>
      <dgm:spPr>
        <a:solidFill>
          <a:schemeClr val="accent6">
            <a:lumMod val="75000"/>
          </a:schemeClr>
        </a:solidFill>
      </dgm:spPr>
      <dgm:t>
        <a:bodyPr anchor="t"/>
        <a:lstStyle/>
        <a:p>
          <a:pPr algn="ctr"/>
          <a:r>
            <a:rPr lang="en-US" sz="2000" b="1" i="1" dirty="0" smtClean="0">
              <a:solidFill>
                <a:schemeClr val="bg1"/>
              </a:solidFill>
            </a:rPr>
            <a:t>Portable Data</a:t>
          </a:r>
        </a:p>
        <a:p>
          <a:pPr algn="ctr"/>
          <a:r>
            <a:rPr lang="en-US" sz="1600" b="1" dirty="0" smtClean="0">
              <a:solidFill>
                <a:schemeClr val="accent6">
                  <a:lumMod val="10000"/>
                </a:schemeClr>
              </a:solidFill>
            </a:rPr>
            <a:t>Clio</a:t>
          </a:r>
        </a:p>
        <a:p>
          <a:pPr algn="ctr"/>
          <a:r>
            <a:rPr lang="en-US" sz="1200" dirty="0" smtClean="0"/>
            <a:t>Reusable Data Pipelines</a:t>
          </a:r>
          <a:endParaRPr lang="en-US" sz="1200" dirty="0"/>
        </a:p>
      </dgm:t>
    </dgm:pt>
    <dgm:pt modelId="{94703A94-3EDF-4FDF-9448-1AE67946968E}" type="parTrans" cxnId="{2DF0D57A-F017-463C-A729-2CEA0010C049}">
      <dgm:prSet/>
      <dgm:spPr/>
      <dgm:t>
        <a:bodyPr/>
        <a:lstStyle/>
        <a:p>
          <a:endParaRPr lang="en-US"/>
        </a:p>
      </dgm:t>
    </dgm:pt>
    <dgm:pt modelId="{35B74AE6-06F2-417E-A5FD-E2ED7F127DB9}" type="sibTrans" cxnId="{2DF0D57A-F017-463C-A729-2CEA0010C049}">
      <dgm:prSet/>
      <dgm:spPr/>
      <dgm:t>
        <a:bodyPr/>
        <a:lstStyle/>
        <a:p>
          <a:endParaRPr lang="en-US"/>
        </a:p>
      </dgm:t>
    </dgm:pt>
    <dgm:pt modelId="{D3590D6C-281B-4B3D-8E03-8B68EA0221B8}" type="pres">
      <dgm:prSet presAssocID="{612059FC-47D7-4751-8CA0-C37DDD8232CC}" presName="CompostProcess" presStyleCnt="0">
        <dgm:presLayoutVars>
          <dgm:dir/>
          <dgm:resizeHandles val="exact"/>
        </dgm:presLayoutVars>
      </dgm:prSet>
      <dgm:spPr/>
    </dgm:pt>
    <dgm:pt modelId="{C02AD8D5-A830-4005-8ED9-2546641E6AB0}" type="pres">
      <dgm:prSet presAssocID="{612059FC-47D7-4751-8CA0-C37DDD8232CC}" presName="arrow" presStyleLbl="bgShp" presStyleIdx="0" presStyleCnt="1" custScaleX="117647"/>
      <dgm:spPr/>
    </dgm:pt>
    <dgm:pt modelId="{E1784215-88C9-43D5-B675-57F989EF06F4}" type="pres">
      <dgm:prSet presAssocID="{612059FC-47D7-4751-8CA0-C37DDD8232CC}" presName="linearProcess" presStyleCnt="0"/>
      <dgm:spPr/>
    </dgm:pt>
    <dgm:pt modelId="{64D920C2-D2F7-464E-8B16-5FBC7CB5E2E4}" type="pres">
      <dgm:prSet presAssocID="{FA763717-622C-47C7-9FFA-34F590F91F72}" presName="textNode" presStyleLbl="node1" presStyleIdx="0" presStyleCnt="3" custScaleX="92839" custScaleY="88213" custLinFactNeighborX="-47615">
        <dgm:presLayoutVars>
          <dgm:bulletEnabled val="1"/>
        </dgm:presLayoutVars>
      </dgm:prSet>
      <dgm:spPr/>
      <dgm:t>
        <a:bodyPr/>
        <a:lstStyle/>
        <a:p>
          <a:endParaRPr lang="en-US"/>
        </a:p>
      </dgm:t>
    </dgm:pt>
    <dgm:pt modelId="{E126CDE2-500E-48CF-9C27-9208F47E5473}" type="pres">
      <dgm:prSet presAssocID="{CBB01E5D-2620-4A69-809D-CC71F00D9F44}" presName="sibTrans" presStyleCnt="0"/>
      <dgm:spPr/>
    </dgm:pt>
    <dgm:pt modelId="{2C3AFCE8-D6B4-4110-B586-BA1FC34C1898}" type="pres">
      <dgm:prSet presAssocID="{07437415-463E-4462-9FDD-E5F2D94EDEAE}" presName="textNode" presStyleLbl="node1" presStyleIdx="1" presStyleCnt="3" custScaleX="91253" custScaleY="87042" custLinFactNeighborX="-99990">
        <dgm:presLayoutVars>
          <dgm:bulletEnabled val="1"/>
        </dgm:presLayoutVars>
      </dgm:prSet>
      <dgm:spPr/>
      <dgm:t>
        <a:bodyPr/>
        <a:lstStyle/>
        <a:p>
          <a:endParaRPr lang="en-US"/>
        </a:p>
      </dgm:t>
    </dgm:pt>
    <dgm:pt modelId="{531B9993-8088-4689-B9CE-538765BDC0BB}" type="pres">
      <dgm:prSet presAssocID="{9DECD2E3-B469-41E9-994B-0D973B46BDC5}" presName="sibTrans" presStyleCnt="0"/>
      <dgm:spPr/>
    </dgm:pt>
    <dgm:pt modelId="{B8FFC3C0-5A3E-4C08-88E4-19C7DE3ED186}" type="pres">
      <dgm:prSet presAssocID="{81D5C24B-B514-4BC2-B1AD-F784FEC431E9}" presName="textNode" presStyleLbl="node1" presStyleIdx="2" presStyleCnt="3" custScaleX="90946" custScaleY="87042" custLinFactX="-9520" custLinFactNeighborX="-100000" custLinFactNeighborY="-1171">
        <dgm:presLayoutVars>
          <dgm:bulletEnabled val="1"/>
        </dgm:presLayoutVars>
      </dgm:prSet>
      <dgm:spPr/>
      <dgm:t>
        <a:bodyPr/>
        <a:lstStyle/>
        <a:p>
          <a:endParaRPr lang="en-US"/>
        </a:p>
      </dgm:t>
    </dgm:pt>
  </dgm:ptLst>
  <dgm:cxnLst>
    <dgm:cxn modelId="{1CA40F02-9D42-484E-A502-86C6E5C5136D}" srcId="{612059FC-47D7-4751-8CA0-C37DDD8232CC}" destId="{FA763717-622C-47C7-9FFA-34F590F91F72}" srcOrd="0" destOrd="0" parTransId="{07757B8C-05FB-4999-A935-CA571E18351F}" sibTransId="{CBB01E5D-2620-4A69-809D-CC71F00D9F44}"/>
    <dgm:cxn modelId="{65113AAC-6686-470A-8172-42203237CCC4}" type="presOf" srcId="{FA763717-622C-47C7-9FFA-34F590F91F72}" destId="{64D920C2-D2F7-464E-8B16-5FBC7CB5E2E4}" srcOrd="0" destOrd="0" presId="urn:microsoft.com/office/officeart/2005/8/layout/hProcess9"/>
    <dgm:cxn modelId="{2DF0D57A-F017-463C-A729-2CEA0010C049}" srcId="{612059FC-47D7-4751-8CA0-C37DDD8232CC}" destId="{81D5C24B-B514-4BC2-B1AD-F784FEC431E9}" srcOrd="2" destOrd="0" parTransId="{94703A94-3EDF-4FDF-9448-1AE67946968E}" sibTransId="{35B74AE6-06F2-417E-A5FD-E2ED7F127DB9}"/>
    <dgm:cxn modelId="{8C58FFCA-51B3-4FC6-AB55-DA51828EC99C}" type="presOf" srcId="{612059FC-47D7-4751-8CA0-C37DDD8232CC}" destId="{D3590D6C-281B-4B3D-8E03-8B68EA0221B8}" srcOrd="0" destOrd="0" presId="urn:microsoft.com/office/officeart/2005/8/layout/hProcess9"/>
    <dgm:cxn modelId="{6D9CF9C3-DC5A-4299-9522-FA273F2404F5}" type="presOf" srcId="{81D5C24B-B514-4BC2-B1AD-F784FEC431E9}" destId="{B8FFC3C0-5A3E-4C08-88E4-19C7DE3ED186}" srcOrd="0" destOrd="0" presId="urn:microsoft.com/office/officeart/2005/8/layout/hProcess9"/>
    <dgm:cxn modelId="{E3AE587B-41DB-4DD2-A893-B1750B4C52C4}" type="presOf" srcId="{07437415-463E-4462-9FDD-E5F2D94EDEAE}" destId="{2C3AFCE8-D6B4-4110-B586-BA1FC34C1898}" srcOrd="0" destOrd="0" presId="urn:microsoft.com/office/officeart/2005/8/layout/hProcess9"/>
    <dgm:cxn modelId="{DF036E7E-406C-4296-8519-06CB0EC1FBA2}" srcId="{612059FC-47D7-4751-8CA0-C37DDD8232CC}" destId="{07437415-463E-4462-9FDD-E5F2D94EDEAE}" srcOrd="1" destOrd="0" parTransId="{20BEE657-AF61-4E70-B77D-DD38568F1720}" sibTransId="{9DECD2E3-B469-41E9-994B-0D973B46BDC5}"/>
    <dgm:cxn modelId="{3950D2A3-64B3-4B3E-B8D0-9C7FD46C8F29}" type="presParOf" srcId="{D3590D6C-281B-4B3D-8E03-8B68EA0221B8}" destId="{C02AD8D5-A830-4005-8ED9-2546641E6AB0}" srcOrd="0" destOrd="0" presId="urn:microsoft.com/office/officeart/2005/8/layout/hProcess9"/>
    <dgm:cxn modelId="{F3483698-63D2-4DA1-80A2-E0DCB74B7140}" type="presParOf" srcId="{D3590D6C-281B-4B3D-8E03-8B68EA0221B8}" destId="{E1784215-88C9-43D5-B675-57F989EF06F4}" srcOrd="1" destOrd="0" presId="urn:microsoft.com/office/officeart/2005/8/layout/hProcess9"/>
    <dgm:cxn modelId="{FEA9D005-E6ED-43AA-B36C-D53AD46B923D}" type="presParOf" srcId="{E1784215-88C9-43D5-B675-57F989EF06F4}" destId="{64D920C2-D2F7-464E-8B16-5FBC7CB5E2E4}" srcOrd="0" destOrd="0" presId="urn:microsoft.com/office/officeart/2005/8/layout/hProcess9"/>
    <dgm:cxn modelId="{E05A9C73-0A20-4A4A-B185-D9858497709D}" type="presParOf" srcId="{E1784215-88C9-43D5-B675-57F989EF06F4}" destId="{E126CDE2-500E-48CF-9C27-9208F47E5473}" srcOrd="1" destOrd="0" presId="urn:microsoft.com/office/officeart/2005/8/layout/hProcess9"/>
    <dgm:cxn modelId="{C36E4151-C653-4360-8879-F5E5D4EF49CF}" type="presParOf" srcId="{E1784215-88C9-43D5-B675-57F989EF06F4}" destId="{2C3AFCE8-D6B4-4110-B586-BA1FC34C1898}" srcOrd="2" destOrd="0" presId="urn:microsoft.com/office/officeart/2005/8/layout/hProcess9"/>
    <dgm:cxn modelId="{8DFC766F-91DB-46D7-A7C1-2990FA37BEA7}" type="presParOf" srcId="{E1784215-88C9-43D5-B675-57F989EF06F4}" destId="{531B9993-8088-4689-B9CE-538765BDC0BB}" srcOrd="3" destOrd="0" presId="urn:microsoft.com/office/officeart/2005/8/layout/hProcess9"/>
    <dgm:cxn modelId="{2F29A6CA-CE70-41E3-822E-A91243B07C81}" type="presParOf" srcId="{E1784215-88C9-43D5-B675-57F989EF06F4}" destId="{B8FFC3C0-5A3E-4C08-88E4-19C7DE3ED186}" srcOrd="4" destOrd="0" presId="urn:microsoft.com/office/officeart/2005/8/layout/hProcess9"/>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36838BBE-014C-C543-8881-224EE44DB2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00A54B-73C5-8643-9CD1-43C04812E6C4}">
      <dgm:prSet/>
      <dgm:spPr>
        <a:xfrm>
          <a:off x="0" y="105096"/>
          <a:ext cx="4997376" cy="875160"/>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b="0" i="0" dirty="0">
              <a:solidFill>
                <a:sysClr val="window" lastClr="FFFFFF"/>
              </a:solidFill>
              <a:latin typeface="ATT Aleck Sans"/>
              <a:ea typeface="+mn-ea"/>
              <a:cs typeface="+mn-cs"/>
            </a:rPr>
            <a:t>Provides a mechanism to exchange models between two </a:t>
          </a:r>
          <a:r>
            <a:rPr lang="en-US" b="0" i="0" dirty="0" err="1">
              <a:solidFill>
                <a:sysClr val="window" lastClr="FFFFFF"/>
              </a:solidFill>
              <a:latin typeface="ATT Aleck Sans"/>
              <a:ea typeface="+mn-ea"/>
              <a:cs typeface="+mn-cs"/>
            </a:rPr>
            <a:t>Acumos</a:t>
          </a:r>
          <a:r>
            <a:rPr lang="en-US" b="0" i="0" dirty="0">
              <a:solidFill>
                <a:sysClr val="window" lastClr="FFFFFF"/>
              </a:solidFill>
              <a:latin typeface="ATT Aleck Sans"/>
              <a:ea typeface="+mn-ea"/>
              <a:cs typeface="+mn-cs"/>
            </a:rPr>
            <a:t> instances</a:t>
          </a:r>
        </a:p>
      </dgm:t>
    </dgm:pt>
    <dgm:pt modelId="{F2547178-D63F-2947-B271-5A55A591A635}" type="parTrans" cxnId="{2D825097-A891-364A-AFA0-F9218D48832B}">
      <dgm:prSet/>
      <dgm:spPr/>
      <dgm:t>
        <a:bodyPr/>
        <a:lstStyle/>
        <a:p>
          <a:endParaRPr lang="en-US"/>
        </a:p>
      </dgm:t>
    </dgm:pt>
    <dgm:pt modelId="{86998F52-373D-DE41-A386-5F354FF26A3F}" type="sibTrans" cxnId="{2D825097-A891-364A-AFA0-F9218D48832B}">
      <dgm:prSet/>
      <dgm:spPr/>
      <dgm:t>
        <a:bodyPr/>
        <a:lstStyle/>
        <a:p>
          <a:endParaRPr lang="en-US"/>
        </a:p>
      </dgm:t>
    </dgm:pt>
    <dgm:pt modelId="{9A671117-AFCE-5D44-81DF-293850CBCBFF}">
      <dgm:prSet/>
      <dgm:spPr>
        <a:xfrm>
          <a:off x="0" y="1822746"/>
          <a:ext cx="4997376" cy="875160"/>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b="0" i="0" dirty="0">
              <a:solidFill>
                <a:sysClr val="window" lastClr="FFFFFF"/>
              </a:solidFill>
              <a:latin typeface="ATT Aleck Sans"/>
              <a:ea typeface="+mn-ea"/>
              <a:cs typeface="+mn-cs"/>
            </a:rPr>
            <a:t>Gateway is implemented as a server that listens for requests on a REST API</a:t>
          </a:r>
        </a:p>
      </dgm:t>
    </dgm:pt>
    <dgm:pt modelId="{EA1529B8-C0D4-DE4C-BF90-608AE50B4B9B}" type="parTrans" cxnId="{443B0658-EC95-7444-9014-9504BD0F4A8B}">
      <dgm:prSet/>
      <dgm:spPr/>
      <dgm:t>
        <a:bodyPr/>
        <a:lstStyle/>
        <a:p>
          <a:endParaRPr lang="en-US"/>
        </a:p>
      </dgm:t>
    </dgm:pt>
    <dgm:pt modelId="{930332EA-290F-A545-9D3C-721D7B483A95}" type="sibTrans" cxnId="{443B0658-EC95-7444-9014-9504BD0F4A8B}">
      <dgm:prSet/>
      <dgm:spPr/>
      <dgm:t>
        <a:bodyPr/>
        <a:lstStyle/>
        <a:p>
          <a:endParaRPr lang="en-US"/>
        </a:p>
      </dgm:t>
    </dgm:pt>
    <dgm:pt modelId="{03E781FA-1865-DF42-8176-91A857421C9A}">
      <dgm:prSet/>
      <dgm:spPr>
        <a:xfrm>
          <a:off x="0" y="3636426"/>
          <a:ext cx="4997376" cy="1070190"/>
        </a:xfrm>
        <a:prstGeom prst="rect">
          <a:avLst/>
        </a:prstGeom>
        <a:noFill/>
        <a:ln>
          <a:noFill/>
        </a:ln>
        <a:effectLst/>
      </dgm:spPr>
      <dgm:t>
        <a:bodyPr/>
        <a:lstStyle/>
        <a:p>
          <a:pPr>
            <a:buFont typeface="Arial" panose="020B0604020202020204" pitchFamily="34" charset="0"/>
            <a:buChar char="•"/>
          </a:pPr>
          <a:r>
            <a:rPr lang="en-US" b="0" i="0" dirty="0">
              <a:solidFill>
                <a:srgbClr val="009FDB">
                  <a:hueOff val="0"/>
                  <a:satOff val="0"/>
                  <a:lumOff val="0"/>
                  <a:alphaOff val="0"/>
                </a:srgbClr>
              </a:solidFill>
              <a:latin typeface="ATT Aleck Sans"/>
              <a:ea typeface="+mn-ea"/>
              <a:cs typeface="+mn-cs"/>
            </a:rPr>
            <a:t>Public: towards peers (also known as the “E5” interface)</a:t>
          </a:r>
        </a:p>
      </dgm:t>
    </dgm:pt>
    <dgm:pt modelId="{04D2FE4B-CE99-294F-BA4F-2D77E9A0651A}" type="parTrans" cxnId="{8079D3D5-8354-1D42-9FFA-E63FFB3C1D03}">
      <dgm:prSet/>
      <dgm:spPr/>
      <dgm:t>
        <a:bodyPr/>
        <a:lstStyle/>
        <a:p>
          <a:endParaRPr lang="en-US"/>
        </a:p>
      </dgm:t>
    </dgm:pt>
    <dgm:pt modelId="{BF471DBD-519B-C848-9A1E-A1E1AF8EEDB7}" type="sibTrans" cxnId="{8079D3D5-8354-1D42-9FFA-E63FFB3C1D03}">
      <dgm:prSet/>
      <dgm:spPr/>
      <dgm:t>
        <a:bodyPr/>
        <a:lstStyle/>
        <a:p>
          <a:endParaRPr lang="en-US"/>
        </a:p>
      </dgm:t>
    </dgm:pt>
    <dgm:pt modelId="{60185DD6-74D9-EC4B-BB72-B7F69571F902}">
      <dgm:prSet/>
      <dgm:spPr>
        <a:xfrm>
          <a:off x="0" y="3636426"/>
          <a:ext cx="4997376" cy="1070190"/>
        </a:xfrm>
        <a:prstGeom prst="rect">
          <a:avLst/>
        </a:prstGeom>
        <a:noFill/>
        <a:ln>
          <a:noFill/>
        </a:ln>
        <a:effectLst/>
      </dgm:spPr>
      <dgm:t>
        <a:bodyPr/>
        <a:lstStyle/>
        <a:p>
          <a:pPr>
            <a:buFont typeface="Arial" panose="020B0604020202020204" pitchFamily="34" charset="0"/>
            <a:buChar char="•"/>
          </a:pPr>
          <a:r>
            <a:rPr lang="en-US" b="0" i="0" dirty="0">
              <a:solidFill>
                <a:srgbClr val="009FDB">
                  <a:hueOff val="0"/>
                  <a:satOff val="0"/>
                  <a:lumOff val="0"/>
                  <a:alphaOff val="0"/>
                </a:srgbClr>
              </a:solidFill>
              <a:latin typeface="ATT Aleck Sans"/>
              <a:ea typeface="+mn-ea"/>
              <a:cs typeface="+mn-cs"/>
            </a:rPr>
            <a:t>Private: changes between gateway and different adapter implementations</a:t>
          </a:r>
        </a:p>
      </dgm:t>
    </dgm:pt>
    <dgm:pt modelId="{C759B802-CE3E-0F44-A59A-E00D58B6CEF0}" type="parTrans" cxnId="{044C811D-3717-B144-AAE0-7F247533057D}">
      <dgm:prSet/>
      <dgm:spPr/>
      <dgm:t>
        <a:bodyPr/>
        <a:lstStyle/>
        <a:p>
          <a:endParaRPr lang="en-US"/>
        </a:p>
      </dgm:t>
    </dgm:pt>
    <dgm:pt modelId="{8FFC205A-6A67-C743-B8CD-4F251EA7B673}" type="sibTrans" cxnId="{044C811D-3717-B144-AAE0-7F247533057D}">
      <dgm:prSet/>
      <dgm:spPr/>
      <dgm:t>
        <a:bodyPr/>
        <a:lstStyle/>
        <a:p>
          <a:endParaRPr lang="en-US"/>
        </a:p>
      </dgm:t>
    </dgm:pt>
    <dgm:pt modelId="{FBDC10D1-027D-B74E-A21A-08FFFEBC1C3F}">
      <dgm:prSet/>
      <dgm:spPr>
        <a:xfrm>
          <a:off x="0" y="980256"/>
          <a:ext cx="4997376" cy="842490"/>
        </a:xfrm>
        <a:prstGeom prst="rect">
          <a:avLst/>
        </a:prstGeom>
        <a:noFill/>
        <a:ln>
          <a:noFill/>
        </a:ln>
        <a:effectLst/>
      </dgm:spPr>
      <dgm:t>
        <a:bodyPr/>
        <a:lstStyle/>
        <a:p>
          <a:r>
            <a:rPr lang="en-US" b="0" i="0" dirty="0">
              <a:solidFill>
                <a:srgbClr val="009FDB">
                  <a:hueOff val="0"/>
                  <a:satOff val="0"/>
                  <a:lumOff val="0"/>
                  <a:alphaOff val="0"/>
                </a:srgbClr>
              </a:solidFill>
              <a:latin typeface="ATT Aleck Sans"/>
              <a:ea typeface="+mn-ea"/>
              <a:cs typeface="+mn-cs"/>
            </a:rPr>
            <a:t>via a secure network channel</a:t>
          </a:r>
        </a:p>
      </dgm:t>
    </dgm:pt>
    <dgm:pt modelId="{BF8BAED9-474D-7D4C-BFB2-18AC1B16CEB6}" type="parTrans" cxnId="{A3AD9E18-9C6C-6448-87A8-A84D4D9295DA}">
      <dgm:prSet/>
      <dgm:spPr/>
      <dgm:t>
        <a:bodyPr/>
        <a:lstStyle/>
        <a:p>
          <a:endParaRPr lang="en-US"/>
        </a:p>
      </dgm:t>
    </dgm:pt>
    <dgm:pt modelId="{31E3CAAA-617C-7D44-8E62-0C5561F4AD5D}" type="sibTrans" cxnId="{A3AD9E18-9C6C-6448-87A8-A84D4D9295DA}">
      <dgm:prSet/>
      <dgm:spPr/>
      <dgm:t>
        <a:bodyPr/>
        <a:lstStyle/>
        <a:p>
          <a:endParaRPr lang="en-US"/>
        </a:p>
      </dgm:t>
    </dgm:pt>
    <dgm:pt modelId="{104E9B8F-5AB8-714C-8564-DD29CE268801}">
      <dgm:prSet/>
      <dgm:spPr>
        <a:xfrm>
          <a:off x="0" y="980256"/>
          <a:ext cx="4997376" cy="842490"/>
        </a:xfrm>
        <a:prstGeom prst="rect">
          <a:avLst/>
        </a:prstGeom>
        <a:noFill/>
        <a:ln>
          <a:noFill/>
        </a:ln>
        <a:effectLst/>
      </dgm:spPr>
      <dgm:t>
        <a:bodyPr/>
        <a:lstStyle/>
        <a:p>
          <a:r>
            <a:rPr lang="en-US" b="0" i="0" dirty="0">
              <a:solidFill>
                <a:srgbClr val="009FDB">
                  <a:hueOff val="0"/>
                  <a:satOff val="0"/>
                  <a:lumOff val="0"/>
                  <a:alphaOff val="0"/>
                </a:srgbClr>
              </a:solidFill>
              <a:latin typeface="ATT Aleck Sans"/>
              <a:ea typeface="+mn-ea"/>
              <a:cs typeface="+mn-cs"/>
            </a:rPr>
            <a:t>provides great flexibility when designing a deployment</a:t>
          </a:r>
        </a:p>
      </dgm:t>
    </dgm:pt>
    <dgm:pt modelId="{F59E4495-CDD9-3B41-9D01-4E64E23DCAC1}" type="parTrans" cxnId="{978D7077-C811-7440-B525-2F8A65728B6F}">
      <dgm:prSet/>
      <dgm:spPr/>
      <dgm:t>
        <a:bodyPr/>
        <a:lstStyle/>
        <a:p>
          <a:endParaRPr lang="en-US"/>
        </a:p>
      </dgm:t>
    </dgm:pt>
    <dgm:pt modelId="{7A89F68A-0C2F-F148-A24F-5E268E1768FA}" type="sibTrans" cxnId="{978D7077-C811-7440-B525-2F8A65728B6F}">
      <dgm:prSet/>
      <dgm:spPr/>
      <dgm:t>
        <a:bodyPr/>
        <a:lstStyle/>
        <a:p>
          <a:endParaRPr lang="en-US"/>
        </a:p>
      </dgm:t>
    </dgm:pt>
    <dgm:pt modelId="{533C1368-FC6D-1346-AC9F-D72CA32E5CF1}">
      <dgm:prSet/>
      <dgm:spPr>
        <a:xfrm>
          <a:off x="0" y="2761266"/>
          <a:ext cx="4997376" cy="875160"/>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b="0" i="0" dirty="0">
              <a:solidFill>
                <a:sysClr val="window" lastClr="FFFFFF"/>
              </a:solidFill>
              <a:latin typeface="ATT Aleck Sans"/>
              <a:ea typeface="+mn-ea"/>
              <a:cs typeface="+mn-cs"/>
            </a:rPr>
            <a:t>The Gateway provides two interfaces, both using REST.</a:t>
          </a:r>
        </a:p>
      </dgm:t>
    </dgm:pt>
    <dgm:pt modelId="{8A9C7BEF-9E9C-3C4E-A0F8-7F2777DA1385}" type="parTrans" cxnId="{BA2B9D1E-78FD-C840-A014-C0EB080AD2F4}">
      <dgm:prSet/>
      <dgm:spPr/>
      <dgm:t>
        <a:bodyPr/>
        <a:lstStyle/>
        <a:p>
          <a:endParaRPr lang="en-US"/>
        </a:p>
      </dgm:t>
    </dgm:pt>
    <dgm:pt modelId="{8187C9F1-683C-8740-86D4-F87A10E108B1}" type="sibTrans" cxnId="{BA2B9D1E-78FD-C840-A014-C0EB080AD2F4}">
      <dgm:prSet/>
      <dgm:spPr/>
      <dgm:t>
        <a:bodyPr/>
        <a:lstStyle/>
        <a:p>
          <a:endParaRPr lang="en-US"/>
        </a:p>
      </dgm:t>
    </dgm:pt>
    <dgm:pt modelId="{3C25101D-969B-C64F-8E93-DAEA1EBFDD4F}" type="pres">
      <dgm:prSet presAssocID="{36838BBE-014C-C543-8881-224EE44DB2FF}" presName="linear" presStyleCnt="0">
        <dgm:presLayoutVars>
          <dgm:animLvl val="lvl"/>
          <dgm:resizeHandles val="exact"/>
        </dgm:presLayoutVars>
      </dgm:prSet>
      <dgm:spPr/>
      <dgm:t>
        <a:bodyPr/>
        <a:lstStyle/>
        <a:p>
          <a:endParaRPr lang="en-US"/>
        </a:p>
      </dgm:t>
    </dgm:pt>
    <dgm:pt modelId="{8E2CFE79-4418-D541-84E1-04119B7E4918}" type="pres">
      <dgm:prSet presAssocID="{B600A54B-73C5-8643-9CD1-43C04812E6C4}" presName="parentText" presStyleLbl="node1" presStyleIdx="0" presStyleCnt="3">
        <dgm:presLayoutVars>
          <dgm:chMax val="0"/>
          <dgm:bulletEnabled val="1"/>
        </dgm:presLayoutVars>
      </dgm:prSet>
      <dgm:spPr/>
      <dgm:t>
        <a:bodyPr/>
        <a:lstStyle/>
        <a:p>
          <a:endParaRPr lang="en-US"/>
        </a:p>
      </dgm:t>
    </dgm:pt>
    <dgm:pt modelId="{E129BD70-1B2E-6347-AEE3-85EDF377F602}" type="pres">
      <dgm:prSet presAssocID="{B600A54B-73C5-8643-9CD1-43C04812E6C4}" presName="childText" presStyleLbl="revTx" presStyleIdx="0" presStyleCnt="2">
        <dgm:presLayoutVars>
          <dgm:bulletEnabled val="1"/>
        </dgm:presLayoutVars>
      </dgm:prSet>
      <dgm:spPr/>
      <dgm:t>
        <a:bodyPr/>
        <a:lstStyle/>
        <a:p>
          <a:endParaRPr lang="en-US"/>
        </a:p>
      </dgm:t>
    </dgm:pt>
    <dgm:pt modelId="{C4EB59C2-C9E6-A74E-88D2-7B027B7F781E}" type="pres">
      <dgm:prSet presAssocID="{9A671117-AFCE-5D44-81DF-293850CBCBFF}" presName="parentText" presStyleLbl="node1" presStyleIdx="1" presStyleCnt="3">
        <dgm:presLayoutVars>
          <dgm:chMax val="0"/>
          <dgm:bulletEnabled val="1"/>
        </dgm:presLayoutVars>
      </dgm:prSet>
      <dgm:spPr/>
      <dgm:t>
        <a:bodyPr/>
        <a:lstStyle/>
        <a:p>
          <a:endParaRPr lang="en-US"/>
        </a:p>
      </dgm:t>
    </dgm:pt>
    <dgm:pt modelId="{B183BBD8-4242-054C-AF5F-4B2E28DFFADF}" type="pres">
      <dgm:prSet presAssocID="{930332EA-290F-A545-9D3C-721D7B483A95}" presName="spacer" presStyleCnt="0"/>
      <dgm:spPr/>
    </dgm:pt>
    <dgm:pt modelId="{8C8E8358-ABEE-0746-B06B-278B37CD2DEE}" type="pres">
      <dgm:prSet presAssocID="{533C1368-FC6D-1346-AC9F-D72CA32E5CF1}" presName="parentText" presStyleLbl="node1" presStyleIdx="2" presStyleCnt="3">
        <dgm:presLayoutVars>
          <dgm:chMax val="0"/>
          <dgm:bulletEnabled val="1"/>
        </dgm:presLayoutVars>
      </dgm:prSet>
      <dgm:spPr/>
      <dgm:t>
        <a:bodyPr/>
        <a:lstStyle/>
        <a:p>
          <a:endParaRPr lang="en-US"/>
        </a:p>
      </dgm:t>
    </dgm:pt>
    <dgm:pt modelId="{C3AD81EB-A49D-AA46-A4F6-A65759842FA9}" type="pres">
      <dgm:prSet presAssocID="{533C1368-FC6D-1346-AC9F-D72CA32E5CF1}" presName="childText" presStyleLbl="revTx" presStyleIdx="1" presStyleCnt="2">
        <dgm:presLayoutVars>
          <dgm:bulletEnabled val="1"/>
        </dgm:presLayoutVars>
      </dgm:prSet>
      <dgm:spPr/>
      <dgm:t>
        <a:bodyPr/>
        <a:lstStyle/>
        <a:p>
          <a:endParaRPr lang="en-US"/>
        </a:p>
      </dgm:t>
    </dgm:pt>
  </dgm:ptLst>
  <dgm:cxnLst>
    <dgm:cxn modelId="{044C811D-3717-B144-AAE0-7F247533057D}" srcId="{533C1368-FC6D-1346-AC9F-D72CA32E5CF1}" destId="{60185DD6-74D9-EC4B-BB72-B7F69571F902}" srcOrd="1" destOrd="0" parTransId="{C759B802-CE3E-0F44-A59A-E00D58B6CEF0}" sibTransId="{8FFC205A-6A67-C743-B8CD-4F251EA7B673}"/>
    <dgm:cxn modelId="{E6C22E56-1DA5-4A07-97D4-D7BD35E23681}" type="presOf" srcId="{60185DD6-74D9-EC4B-BB72-B7F69571F902}" destId="{C3AD81EB-A49D-AA46-A4F6-A65759842FA9}" srcOrd="0" destOrd="1" presId="urn:microsoft.com/office/officeart/2005/8/layout/vList2"/>
    <dgm:cxn modelId="{5A40E675-14EF-417E-B906-2C1834E814D4}" type="presOf" srcId="{533C1368-FC6D-1346-AC9F-D72CA32E5CF1}" destId="{8C8E8358-ABEE-0746-B06B-278B37CD2DEE}" srcOrd="0" destOrd="0" presId="urn:microsoft.com/office/officeart/2005/8/layout/vList2"/>
    <dgm:cxn modelId="{E5DD89F6-9CFF-4540-8C69-D1736296F939}" type="presOf" srcId="{36838BBE-014C-C543-8881-224EE44DB2FF}" destId="{3C25101D-969B-C64F-8E93-DAEA1EBFDD4F}" srcOrd="0" destOrd="0" presId="urn:microsoft.com/office/officeart/2005/8/layout/vList2"/>
    <dgm:cxn modelId="{656F48DE-7F76-4142-A25B-FBB8BE7F4CC1}" type="presOf" srcId="{9A671117-AFCE-5D44-81DF-293850CBCBFF}" destId="{C4EB59C2-C9E6-A74E-88D2-7B027B7F781E}" srcOrd="0" destOrd="0" presId="urn:microsoft.com/office/officeart/2005/8/layout/vList2"/>
    <dgm:cxn modelId="{38AE981D-5FB6-4CD1-A485-2439A11EDBD2}" type="presOf" srcId="{03E781FA-1865-DF42-8176-91A857421C9A}" destId="{C3AD81EB-A49D-AA46-A4F6-A65759842FA9}" srcOrd="0" destOrd="0" presId="urn:microsoft.com/office/officeart/2005/8/layout/vList2"/>
    <dgm:cxn modelId="{2D825097-A891-364A-AFA0-F9218D48832B}" srcId="{36838BBE-014C-C543-8881-224EE44DB2FF}" destId="{B600A54B-73C5-8643-9CD1-43C04812E6C4}" srcOrd="0" destOrd="0" parTransId="{F2547178-D63F-2947-B271-5A55A591A635}" sibTransId="{86998F52-373D-DE41-A386-5F354FF26A3F}"/>
    <dgm:cxn modelId="{978D7077-C811-7440-B525-2F8A65728B6F}" srcId="{B600A54B-73C5-8643-9CD1-43C04812E6C4}" destId="{104E9B8F-5AB8-714C-8564-DD29CE268801}" srcOrd="1" destOrd="0" parTransId="{F59E4495-CDD9-3B41-9D01-4E64E23DCAC1}" sibTransId="{7A89F68A-0C2F-F148-A24F-5E268E1768FA}"/>
    <dgm:cxn modelId="{8079D3D5-8354-1D42-9FFA-E63FFB3C1D03}" srcId="{533C1368-FC6D-1346-AC9F-D72CA32E5CF1}" destId="{03E781FA-1865-DF42-8176-91A857421C9A}" srcOrd="0" destOrd="0" parTransId="{04D2FE4B-CE99-294F-BA4F-2D77E9A0651A}" sibTransId="{BF471DBD-519B-C848-9A1E-A1E1AF8EEDB7}"/>
    <dgm:cxn modelId="{960A2B44-E32A-4236-9B38-6D9FE6D6F47E}" type="presOf" srcId="{B600A54B-73C5-8643-9CD1-43C04812E6C4}" destId="{8E2CFE79-4418-D541-84E1-04119B7E4918}" srcOrd="0" destOrd="0" presId="urn:microsoft.com/office/officeart/2005/8/layout/vList2"/>
    <dgm:cxn modelId="{443B0658-EC95-7444-9014-9504BD0F4A8B}" srcId="{36838BBE-014C-C543-8881-224EE44DB2FF}" destId="{9A671117-AFCE-5D44-81DF-293850CBCBFF}" srcOrd="1" destOrd="0" parTransId="{EA1529B8-C0D4-DE4C-BF90-608AE50B4B9B}" sibTransId="{930332EA-290F-A545-9D3C-721D7B483A95}"/>
    <dgm:cxn modelId="{BA2B9D1E-78FD-C840-A014-C0EB080AD2F4}" srcId="{36838BBE-014C-C543-8881-224EE44DB2FF}" destId="{533C1368-FC6D-1346-AC9F-D72CA32E5CF1}" srcOrd="2" destOrd="0" parTransId="{8A9C7BEF-9E9C-3C4E-A0F8-7F2777DA1385}" sibTransId="{8187C9F1-683C-8740-86D4-F87A10E108B1}"/>
    <dgm:cxn modelId="{423CC7FC-3591-49C0-BBF1-E96E8C4AA0ED}" type="presOf" srcId="{104E9B8F-5AB8-714C-8564-DD29CE268801}" destId="{E129BD70-1B2E-6347-AEE3-85EDF377F602}" srcOrd="0" destOrd="1" presId="urn:microsoft.com/office/officeart/2005/8/layout/vList2"/>
    <dgm:cxn modelId="{85C03104-7756-4B0F-8D98-87797814D8A1}" type="presOf" srcId="{FBDC10D1-027D-B74E-A21A-08FFFEBC1C3F}" destId="{E129BD70-1B2E-6347-AEE3-85EDF377F602}" srcOrd="0" destOrd="0" presId="urn:microsoft.com/office/officeart/2005/8/layout/vList2"/>
    <dgm:cxn modelId="{A3AD9E18-9C6C-6448-87A8-A84D4D9295DA}" srcId="{B600A54B-73C5-8643-9CD1-43C04812E6C4}" destId="{FBDC10D1-027D-B74E-A21A-08FFFEBC1C3F}" srcOrd="0" destOrd="0" parTransId="{BF8BAED9-474D-7D4C-BFB2-18AC1B16CEB6}" sibTransId="{31E3CAAA-617C-7D44-8E62-0C5561F4AD5D}"/>
    <dgm:cxn modelId="{1D5252BA-A27F-484D-9A83-6380F9056F7A}" type="presParOf" srcId="{3C25101D-969B-C64F-8E93-DAEA1EBFDD4F}" destId="{8E2CFE79-4418-D541-84E1-04119B7E4918}" srcOrd="0" destOrd="0" presId="urn:microsoft.com/office/officeart/2005/8/layout/vList2"/>
    <dgm:cxn modelId="{44A76A7F-CAFB-487F-BD90-E3E99A06F44B}" type="presParOf" srcId="{3C25101D-969B-C64F-8E93-DAEA1EBFDD4F}" destId="{E129BD70-1B2E-6347-AEE3-85EDF377F602}" srcOrd="1" destOrd="0" presId="urn:microsoft.com/office/officeart/2005/8/layout/vList2"/>
    <dgm:cxn modelId="{6F869326-6671-449E-B3AB-D0CFFA997FA6}" type="presParOf" srcId="{3C25101D-969B-C64F-8E93-DAEA1EBFDD4F}" destId="{C4EB59C2-C9E6-A74E-88D2-7B027B7F781E}" srcOrd="2" destOrd="0" presId="urn:microsoft.com/office/officeart/2005/8/layout/vList2"/>
    <dgm:cxn modelId="{D28D8E9C-FC17-48F3-9ECD-59900F889241}" type="presParOf" srcId="{3C25101D-969B-C64F-8E93-DAEA1EBFDD4F}" destId="{B183BBD8-4242-054C-AF5F-4B2E28DFFADF}" srcOrd="3" destOrd="0" presId="urn:microsoft.com/office/officeart/2005/8/layout/vList2"/>
    <dgm:cxn modelId="{6F9BB4F3-1EB5-4E93-B15D-D74BBF5AA743}" type="presParOf" srcId="{3C25101D-969B-C64F-8E93-DAEA1EBFDD4F}" destId="{8C8E8358-ABEE-0746-B06B-278B37CD2DEE}" srcOrd="4" destOrd="0" presId="urn:microsoft.com/office/officeart/2005/8/layout/vList2"/>
    <dgm:cxn modelId="{D43962F9-7E7D-40FC-B61A-0A4C92E6926F}" type="presParOf" srcId="{3C25101D-969B-C64F-8E93-DAEA1EBFDD4F}" destId="{C3AD81EB-A49D-AA46-A4F6-A65759842FA9}" srcOrd="5"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36838BBE-014C-C543-8881-224EE44DB2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B600A54B-73C5-8643-9CD1-43C04812E6C4}">
      <dgm:prSet/>
      <dgm:spPr>
        <a:xfrm>
          <a:off x="0" y="27232"/>
          <a:ext cx="4997376" cy="83422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ATT Aleck Sans"/>
              <a:ea typeface="+mn-ea"/>
              <a:cs typeface="+mn-cs"/>
            </a:rPr>
            <a:t>Deploy models into OpenShift </a:t>
          </a:r>
          <a:r>
            <a:rPr lang="en-US" dirty="0" err="1">
              <a:solidFill>
                <a:sysClr val="window" lastClr="FFFFFF"/>
              </a:solidFill>
              <a:latin typeface="ATT Aleck Sans"/>
              <a:ea typeface="+mn-ea"/>
              <a:cs typeface="+mn-cs"/>
            </a:rPr>
            <a:t>kubernetes</a:t>
          </a:r>
          <a:endParaRPr lang="en-US" b="0" i="0" dirty="0">
            <a:solidFill>
              <a:sysClr val="window" lastClr="FFFFFF"/>
            </a:solidFill>
            <a:latin typeface="ATT Aleck Sans"/>
            <a:ea typeface="+mn-ea"/>
            <a:cs typeface="+mn-cs"/>
          </a:endParaRPr>
        </a:p>
      </dgm:t>
    </dgm:pt>
    <dgm:pt modelId="{F2547178-D63F-2947-B271-5A55A591A635}" type="parTrans" cxnId="{2D825097-A891-364A-AFA0-F9218D48832B}">
      <dgm:prSet/>
      <dgm:spPr/>
      <dgm:t>
        <a:bodyPr/>
        <a:lstStyle/>
        <a:p>
          <a:endParaRPr lang="en-US"/>
        </a:p>
      </dgm:t>
    </dgm:pt>
    <dgm:pt modelId="{86998F52-373D-DE41-A386-5F354FF26A3F}" type="sibTrans" cxnId="{2D825097-A891-364A-AFA0-F9218D48832B}">
      <dgm:prSet/>
      <dgm:spPr/>
      <dgm:t>
        <a:bodyPr/>
        <a:lstStyle/>
        <a:p>
          <a:endParaRPr lang="en-US"/>
        </a:p>
      </dgm:t>
    </dgm:pt>
    <dgm:pt modelId="{80C16696-47FD-344B-866E-A7E1832D5AB4}">
      <dgm:prSet/>
      <dgm:spPr>
        <a:xfrm>
          <a:off x="0" y="921940"/>
          <a:ext cx="4997376" cy="83422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ATT Aleck Sans"/>
              <a:ea typeface="+mn-ea"/>
              <a:cs typeface="+mn-cs"/>
            </a:rPr>
            <a:t>Logging of deployed models for license management etc.</a:t>
          </a:r>
        </a:p>
      </dgm:t>
    </dgm:pt>
    <dgm:pt modelId="{37B8BC99-72F5-524B-9A1C-07A302632B20}" type="parTrans" cxnId="{2C140B59-A347-FB4C-BA4C-2152E291C5F5}">
      <dgm:prSet/>
      <dgm:spPr/>
      <dgm:t>
        <a:bodyPr/>
        <a:lstStyle/>
        <a:p>
          <a:endParaRPr lang="en-US"/>
        </a:p>
      </dgm:t>
    </dgm:pt>
    <dgm:pt modelId="{963A0D92-909A-E24A-9E0B-8372D17BB2E6}" type="sibTrans" cxnId="{2C140B59-A347-FB4C-BA4C-2152E291C5F5}">
      <dgm:prSet/>
      <dgm:spPr/>
      <dgm:t>
        <a:bodyPr/>
        <a:lstStyle/>
        <a:p>
          <a:endParaRPr lang="en-US"/>
        </a:p>
      </dgm:t>
    </dgm:pt>
    <dgm:pt modelId="{ACB2CA68-47EF-894D-934F-FA3DDC828604}">
      <dgm:prSet/>
      <dgm:spPr>
        <a:xfrm>
          <a:off x="0" y="1816649"/>
          <a:ext cx="4997376" cy="83422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ATT Aleck Sans"/>
              <a:ea typeface="+mn-ea"/>
              <a:cs typeface="+mn-cs"/>
            </a:rPr>
            <a:t>Deployment of model training and data pipeline components along with model</a:t>
          </a:r>
        </a:p>
      </dgm:t>
    </dgm:pt>
    <dgm:pt modelId="{CA1CEFF2-A7B1-E44C-9467-8926634933B1}" type="parTrans" cxnId="{EDE76539-7A92-C149-A66B-15B5E180BAF3}">
      <dgm:prSet/>
      <dgm:spPr/>
      <dgm:t>
        <a:bodyPr/>
        <a:lstStyle/>
        <a:p>
          <a:endParaRPr lang="en-US"/>
        </a:p>
      </dgm:t>
    </dgm:pt>
    <dgm:pt modelId="{61D035DD-10CE-3841-8817-6669F410A5A9}" type="sibTrans" cxnId="{EDE76539-7A92-C149-A66B-15B5E180BAF3}">
      <dgm:prSet/>
      <dgm:spPr/>
      <dgm:t>
        <a:bodyPr/>
        <a:lstStyle/>
        <a:p>
          <a:endParaRPr lang="en-US"/>
        </a:p>
      </dgm:t>
    </dgm:pt>
    <dgm:pt modelId="{5B35ABAD-4CD2-5C4D-B1EA-A58F9D821628}">
      <dgm:prSet/>
      <dgm:spPr>
        <a:xfrm>
          <a:off x="0" y="2711357"/>
          <a:ext cx="4997376" cy="83422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ATT Aleck Sans"/>
              <a:ea typeface="+mn-ea"/>
              <a:cs typeface="+mn-cs"/>
            </a:rPr>
            <a:t>Deployment of Models to an local environment </a:t>
          </a:r>
        </a:p>
      </dgm:t>
    </dgm:pt>
    <dgm:pt modelId="{CA3D35CD-E1B5-5446-B3DA-53A8978260C5}" type="parTrans" cxnId="{ABE778BA-F4E1-C344-B110-F7A05ECA4727}">
      <dgm:prSet/>
      <dgm:spPr/>
      <dgm:t>
        <a:bodyPr/>
        <a:lstStyle/>
        <a:p>
          <a:endParaRPr lang="en-US"/>
        </a:p>
      </dgm:t>
    </dgm:pt>
    <dgm:pt modelId="{B3AA3ABC-C04B-F443-B5C9-B7F62DF12AB0}" type="sibTrans" cxnId="{ABE778BA-F4E1-C344-B110-F7A05ECA4727}">
      <dgm:prSet/>
      <dgm:spPr/>
      <dgm:t>
        <a:bodyPr/>
        <a:lstStyle/>
        <a:p>
          <a:endParaRPr lang="en-US"/>
        </a:p>
      </dgm:t>
    </dgm:pt>
    <dgm:pt modelId="{D7D7E6E7-DFDE-7E47-B8F6-D494F5271F1C}">
      <dgm:prSet/>
      <dgm:spPr>
        <a:xfrm>
          <a:off x="0" y="3545585"/>
          <a:ext cx="4997376" cy="1238895"/>
        </a:xfrm>
        <a:prstGeom prst="rect">
          <a:avLst/>
        </a:prstGeom>
        <a:noFill/>
        <a:ln>
          <a:noFill/>
        </a:ln>
        <a:effectLst/>
      </dgm:spPr>
      <dgm:t>
        <a:bodyPr/>
        <a:lstStyle/>
        <a:p>
          <a:r>
            <a:rPr lang="en-US" dirty="0">
              <a:solidFill>
                <a:srgbClr val="009FDB">
                  <a:hueOff val="0"/>
                  <a:satOff val="0"/>
                  <a:lumOff val="0"/>
                  <a:alphaOff val="0"/>
                </a:srgbClr>
              </a:solidFill>
              <a:latin typeface="ATT Aleck Sans"/>
              <a:ea typeface="+mn-ea"/>
              <a:cs typeface="+mn-cs"/>
            </a:rPr>
            <a:t>Ability to deploy models on their own servers/VMs under a private </a:t>
          </a:r>
          <a:r>
            <a:rPr lang="en-US" dirty="0" err="1">
              <a:solidFill>
                <a:srgbClr val="009FDB">
                  <a:hueOff val="0"/>
                  <a:satOff val="0"/>
                  <a:lumOff val="0"/>
                  <a:alphaOff val="0"/>
                </a:srgbClr>
              </a:solidFill>
              <a:latin typeface="ATT Aleck Sans"/>
              <a:ea typeface="+mn-ea"/>
              <a:cs typeface="+mn-cs"/>
            </a:rPr>
            <a:t>kubernetes</a:t>
          </a:r>
          <a:r>
            <a:rPr lang="en-US" dirty="0">
              <a:solidFill>
                <a:srgbClr val="009FDB">
                  <a:hueOff val="0"/>
                  <a:satOff val="0"/>
                  <a:lumOff val="0"/>
                  <a:alphaOff val="0"/>
                </a:srgbClr>
              </a:solidFill>
              <a:latin typeface="ATT Aleck Sans"/>
              <a:ea typeface="+mn-ea"/>
              <a:cs typeface="+mn-cs"/>
            </a:rPr>
            <a:t> environment, e.g. for testing/training/serving</a:t>
          </a:r>
        </a:p>
      </dgm:t>
    </dgm:pt>
    <dgm:pt modelId="{D69FDA22-13F4-B24E-B9AB-F69B429C8201}" type="parTrans" cxnId="{6880275F-E4B6-C44D-95FA-1F34F8FE4DA3}">
      <dgm:prSet/>
      <dgm:spPr/>
      <dgm:t>
        <a:bodyPr/>
        <a:lstStyle/>
        <a:p>
          <a:endParaRPr lang="en-US"/>
        </a:p>
      </dgm:t>
    </dgm:pt>
    <dgm:pt modelId="{A96180A4-DE2E-C944-99B7-4B7935312A7E}" type="sibTrans" cxnId="{6880275F-E4B6-C44D-95FA-1F34F8FE4DA3}">
      <dgm:prSet/>
      <dgm:spPr/>
      <dgm:t>
        <a:bodyPr/>
        <a:lstStyle/>
        <a:p>
          <a:endParaRPr lang="en-US"/>
        </a:p>
      </dgm:t>
    </dgm:pt>
    <dgm:pt modelId="{2FB6F081-4E9A-C043-9491-7F22D079EE04}">
      <dgm:prSet/>
      <dgm:spPr>
        <a:xfrm>
          <a:off x="0" y="3545585"/>
          <a:ext cx="4997376" cy="1238895"/>
        </a:xfrm>
        <a:prstGeom prst="rect">
          <a:avLst/>
        </a:prstGeom>
        <a:noFill/>
        <a:ln>
          <a:noFill/>
        </a:ln>
        <a:effectLst/>
      </dgm:spPr>
      <dgm:t>
        <a:bodyPr/>
        <a:lstStyle/>
        <a:p>
          <a:r>
            <a:rPr lang="en-US" dirty="0">
              <a:solidFill>
                <a:srgbClr val="009FDB">
                  <a:hueOff val="0"/>
                  <a:satOff val="0"/>
                  <a:lumOff val="0"/>
                  <a:alphaOff val="0"/>
                </a:srgbClr>
              </a:solidFill>
              <a:latin typeface="ATT Aleck Sans"/>
              <a:ea typeface="+mn-ea"/>
              <a:cs typeface="+mn-cs"/>
            </a:rPr>
            <a:t>deploy the models on your own hardware, e.g. workstation or lab servers</a:t>
          </a:r>
        </a:p>
      </dgm:t>
    </dgm:pt>
    <dgm:pt modelId="{DC5D8ABA-345C-D44C-9003-9C9802D27794}" type="parTrans" cxnId="{87D2EF05-C73F-8D4A-9A49-3B18BDF9FAD4}">
      <dgm:prSet/>
      <dgm:spPr/>
      <dgm:t>
        <a:bodyPr/>
        <a:lstStyle/>
        <a:p>
          <a:endParaRPr lang="en-US"/>
        </a:p>
      </dgm:t>
    </dgm:pt>
    <dgm:pt modelId="{D8B90751-C47A-C541-9980-25A106A6C1C9}" type="sibTrans" cxnId="{87D2EF05-C73F-8D4A-9A49-3B18BDF9FAD4}">
      <dgm:prSet/>
      <dgm:spPr/>
      <dgm:t>
        <a:bodyPr/>
        <a:lstStyle/>
        <a:p>
          <a:endParaRPr lang="en-US"/>
        </a:p>
      </dgm:t>
    </dgm:pt>
    <dgm:pt modelId="{3C25101D-969B-C64F-8E93-DAEA1EBFDD4F}" type="pres">
      <dgm:prSet presAssocID="{36838BBE-014C-C543-8881-224EE44DB2FF}" presName="linear" presStyleCnt="0">
        <dgm:presLayoutVars>
          <dgm:animLvl val="lvl"/>
          <dgm:resizeHandles val="exact"/>
        </dgm:presLayoutVars>
      </dgm:prSet>
      <dgm:spPr/>
      <dgm:t>
        <a:bodyPr/>
        <a:lstStyle/>
        <a:p>
          <a:endParaRPr lang="en-US"/>
        </a:p>
      </dgm:t>
    </dgm:pt>
    <dgm:pt modelId="{8E2CFE79-4418-D541-84E1-04119B7E4918}" type="pres">
      <dgm:prSet presAssocID="{B600A54B-73C5-8643-9CD1-43C04812E6C4}" presName="parentText" presStyleLbl="node1" presStyleIdx="0" presStyleCnt="4">
        <dgm:presLayoutVars>
          <dgm:chMax val="0"/>
          <dgm:bulletEnabled val="1"/>
        </dgm:presLayoutVars>
      </dgm:prSet>
      <dgm:spPr/>
      <dgm:t>
        <a:bodyPr/>
        <a:lstStyle/>
        <a:p>
          <a:endParaRPr lang="en-US"/>
        </a:p>
      </dgm:t>
    </dgm:pt>
    <dgm:pt modelId="{07D2B828-9246-0648-8BDD-4E4418DC59D7}" type="pres">
      <dgm:prSet presAssocID="{86998F52-373D-DE41-A386-5F354FF26A3F}" presName="spacer" presStyleCnt="0"/>
      <dgm:spPr/>
    </dgm:pt>
    <dgm:pt modelId="{0291AFAA-1DA0-1347-A74F-09B9C7014E88}" type="pres">
      <dgm:prSet presAssocID="{80C16696-47FD-344B-866E-A7E1832D5AB4}" presName="parentText" presStyleLbl="node1" presStyleIdx="1" presStyleCnt="4">
        <dgm:presLayoutVars>
          <dgm:chMax val="0"/>
          <dgm:bulletEnabled val="1"/>
        </dgm:presLayoutVars>
      </dgm:prSet>
      <dgm:spPr/>
      <dgm:t>
        <a:bodyPr/>
        <a:lstStyle/>
        <a:p>
          <a:endParaRPr lang="en-US"/>
        </a:p>
      </dgm:t>
    </dgm:pt>
    <dgm:pt modelId="{92A42401-C3A7-B441-9916-B1FD4555D8A9}" type="pres">
      <dgm:prSet presAssocID="{963A0D92-909A-E24A-9E0B-8372D17BB2E6}" presName="spacer" presStyleCnt="0"/>
      <dgm:spPr/>
    </dgm:pt>
    <dgm:pt modelId="{2BD5AF86-F323-3E4F-A7E4-8535801F76D4}" type="pres">
      <dgm:prSet presAssocID="{ACB2CA68-47EF-894D-934F-FA3DDC828604}" presName="parentText" presStyleLbl="node1" presStyleIdx="2" presStyleCnt="4">
        <dgm:presLayoutVars>
          <dgm:chMax val="0"/>
          <dgm:bulletEnabled val="1"/>
        </dgm:presLayoutVars>
      </dgm:prSet>
      <dgm:spPr/>
      <dgm:t>
        <a:bodyPr/>
        <a:lstStyle/>
        <a:p>
          <a:endParaRPr lang="en-US"/>
        </a:p>
      </dgm:t>
    </dgm:pt>
    <dgm:pt modelId="{F7AC3D3D-D836-2B46-86EF-A2BF7EB381E9}" type="pres">
      <dgm:prSet presAssocID="{61D035DD-10CE-3841-8817-6669F410A5A9}" presName="spacer" presStyleCnt="0"/>
      <dgm:spPr/>
    </dgm:pt>
    <dgm:pt modelId="{1B72FCC8-D42F-4640-97A5-F7824D6BDE44}" type="pres">
      <dgm:prSet presAssocID="{5B35ABAD-4CD2-5C4D-B1EA-A58F9D821628}" presName="parentText" presStyleLbl="node1" presStyleIdx="3" presStyleCnt="4">
        <dgm:presLayoutVars>
          <dgm:chMax val="0"/>
          <dgm:bulletEnabled val="1"/>
        </dgm:presLayoutVars>
      </dgm:prSet>
      <dgm:spPr/>
      <dgm:t>
        <a:bodyPr/>
        <a:lstStyle/>
        <a:p>
          <a:endParaRPr lang="en-US"/>
        </a:p>
      </dgm:t>
    </dgm:pt>
    <dgm:pt modelId="{9FEE7576-1A4C-F84A-8DA1-BD8D7CA9F5AE}" type="pres">
      <dgm:prSet presAssocID="{5B35ABAD-4CD2-5C4D-B1EA-A58F9D821628}" presName="childText" presStyleLbl="revTx" presStyleIdx="0" presStyleCnt="1">
        <dgm:presLayoutVars>
          <dgm:bulletEnabled val="1"/>
        </dgm:presLayoutVars>
      </dgm:prSet>
      <dgm:spPr/>
      <dgm:t>
        <a:bodyPr/>
        <a:lstStyle/>
        <a:p>
          <a:endParaRPr lang="en-US"/>
        </a:p>
      </dgm:t>
    </dgm:pt>
  </dgm:ptLst>
  <dgm:cxnLst>
    <dgm:cxn modelId="{EDE76539-7A92-C149-A66B-15B5E180BAF3}" srcId="{36838BBE-014C-C543-8881-224EE44DB2FF}" destId="{ACB2CA68-47EF-894D-934F-FA3DDC828604}" srcOrd="2" destOrd="0" parTransId="{CA1CEFF2-A7B1-E44C-9467-8926634933B1}" sibTransId="{61D035DD-10CE-3841-8817-6669F410A5A9}"/>
    <dgm:cxn modelId="{118210AA-2A92-47FD-96AA-50B729BE3204}" type="presOf" srcId="{36838BBE-014C-C543-8881-224EE44DB2FF}" destId="{3C25101D-969B-C64F-8E93-DAEA1EBFDD4F}" srcOrd="0" destOrd="0" presId="urn:microsoft.com/office/officeart/2005/8/layout/vList2"/>
    <dgm:cxn modelId="{E76557F9-A9EC-4A67-A7C6-6D6BAFE1BE30}" type="presOf" srcId="{5B35ABAD-4CD2-5C4D-B1EA-A58F9D821628}" destId="{1B72FCC8-D42F-4640-97A5-F7824D6BDE44}" srcOrd="0" destOrd="0" presId="urn:microsoft.com/office/officeart/2005/8/layout/vList2"/>
    <dgm:cxn modelId="{2C140B59-A347-FB4C-BA4C-2152E291C5F5}" srcId="{36838BBE-014C-C543-8881-224EE44DB2FF}" destId="{80C16696-47FD-344B-866E-A7E1832D5AB4}" srcOrd="1" destOrd="0" parTransId="{37B8BC99-72F5-524B-9A1C-07A302632B20}" sibTransId="{963A0D92-909A-E24A-9E0B-8372D17BB2E6}"/>
    <dgm:cxn modelId="{B7519BD8-4B50-46BB-A591-07C05281A0C6}" type="presOf" srcId="{80C16696-47FD-344B-866E-A7E1832D5AB4}" destId="{0291AFAA-1DA0-1347-A74F-09B9C7014E88}" srcOrd="0" destOrd="0" presId="urn:microsoft.com/office/officeart/2005/8/layout/vList2"/>
    <dgm:cxn modelId="{E2471851-6436-42BA-98E6-C14F2E3181B3}" type="presOf" srcId="{D7D7E6E7-DFDE-7E47-B8F6-D494F5271F1C}" destId="{9FEE7576-1A4C-F84A-8DA1-BD8D7CA9F5AE}" srcOrd="0" destOrd="0" presId="urn:microsoft.com/office/officeart/2005/8/layout/vList2"/>
    <dgm:cxn modelId="{609C6C4A-8BA8-42DB-9722-1430895CE67C}" type="presOf" srcId="{2FB6F081-4E9A-C043-9491-7F22D079EE04}" destId="{9FEE7576-1A4C-F84A-8DA1-BD8D7CA9F5AE}" srcOrd="0" destOrd="1" presId="urn:microsoft.com/office/officeart/2005/8/layout/vList2"/>
    <dgm:cxn modelId="{87D2EF05-C73F-8D4A-9A49-3B18BDF9FAD4}" srcId="{5B35ABAD-4CD2-5C4D-B1EA-A58F9D821628}" destId="{2FB6F081-4E9A-C043-9491-7F22D079EE04}" srcOrd="1" destOrd="0" parTransId="{DC5D8ABA-345C-D44C-9003-9C9802D27794}" sibTransId="{D8B90751-C47A-C541-9980-25A106A6C1C9}"/>
    <dgm:cxn modelId="{ABE778BA-F4E1-C344-B110-F7A05ECA4727}" srcId="{36838BBE-014C-C543-8881-224EE44DB2FF}" destId="{5B35ABAD-4CD2-5C4D-B1EA-A58F9D821628}" srcOrd="3" destOrd="0" parTransId="{CA3D35CD-E1B5-5446-B3DA-53A8978260C5}" sibTransId="{B3AA3ABC-C04B-F443-B5C9-B7F62DF12AB0}"/>
    <dgm:cxn modelId="{2D825097-A891-364A-AFA0-F9218D48832B}" srcId="{36838BBE-014C-C543-8881-224EE44DB2FF}" destId="{B600A54B-73C5-8643-9CD1-43C04812E6C4}" srcOrd="0" destOrd="0" parTransId="{F2547178-D63F-2947-B271-5A55A591A635}" sibTransId="{86998F52-373D-DE41-A386-5F354FF26A3F}"/>
    <dgm:cxn modelId="{A8565854-BCAF-42B4-AB56-015EF9D06798}" type="presOf" srcId="{ACB2CA68-47EF-894D-934F-FA3DDC828604}" destId="{2BD5AF86-F323-3E4F-A7E4-8535801F76D4}" srcOrd="0" destOrd="0" presId="urn:microsoft.com/office/officeart/2005/8/layout/vList2"/>
    <dgm:cxn modelId="{F966D6EC-4F23-4652-A900-F2102FE50444}" type="presOf" srcId="{B600A54B-73C5-8643-9CD1-43C04812E6C4}" destId="{8E2CFE79-4418-D541-84E1-04119B7E4918}" srcOrd="0" destOrd="0" presId="urn:microsoft.com/office/officeart/2005/8/layout/vList2"/>
    <dgm:cxn modelId="{6880275F-E4B6-C44D-95FA-1F34F8FE4DA3}" srcId="{5B35ABAD-4CD2-5C4D-B1EA-A58F9D821628}" destId="{D7D7E6E7-DFDE-7E47-B8F6-D494F5271F1C}" srcOrd="0" destOrd="0" parTransId="{D69FDA22-13F4-B24E-B9AB-F69B429C8201}" sibTransId="{A96180A4-DE2E-C944-99B7-4B7935312A7E}"/>
    <dgm:cxn modelId="{20F0A825-EA06-43C7-B474-225705D92800}" type="presParOf" srcId="{3C25101D-969B-C64F-8E93-DAEA1EBFDD4F}" destId="{8E2CFE79-4418-D541-84E1-04119B7E4918}" srcOrd="0" destOrd="0" presId="urn:microsoft.com/office/officeart/2005/8/layout/vList2"/>
    <dgm:cxn modelId="{1E4B540D-C2AE-4B3C-B8AF-B4100DFC39AB}" type="presParOf" srcId="{3C25101D-969B-C64F-8E93-DAEA1EBFDD4F}" destId="{07D2B828-9246-0648-8BDD-4E4418DC59D7}" srcOrd="1" destOrd="0" presId="urn:microsoft.com/office/officeart/2005/8/layout/vList2"/>
    <dgm:cxn modelId="{F1C75828-F364-46E3-BF59-297AC0EB7F8B}" type="presParOf" srcId="{3C25101D-969B-C64F-8E93-DAEA1EBFDD4F}" destId="{0291AFAA-1DA0-1347-A74F-09B9C7014E88}" srcOrd="2" destOrd="0" presId="urn:microsoft.com/office/officeart/2005/8/layout/vList2"/>
    <dgm:cxn modelId="{2D001CC4-1C02-4D79-8E0D-D00D1D6DD2D5}" type="presParOf" srcId="{3C25101D-969B-C64F-8E93-DAEA1EBFDD4F}" destId="{92A42401-C3A7-B441-9916-B1FD4555D8A9}" srcOrd="3" destOrd="0" presId="urn:microsoft.com/office/officeart/2005/8/layout/vList2"/>
    <dgm:cxn modelId="{4FFDAE41-57FB-41B4-B676-1B0D68F0F197}" type="presParOf" srcId="{3C25101D-969B-C64F-8E93-DAEA1EBFDD4F}" destId="{2BD5AF86-F323-3E4F-A7E4-8535801F76D4}" srcOrd="4" destOrd="0" presId="urn:microsoft.com/office/officeart/2005/8/layout/vList2"/>
    <dgm:cxn modelId="{CEFCBAAE-27FA-4A18-82CF-B645E323679F}" type="presParOf" srcId="{3C25101D-969B-C64F-8E93-DAEA1EBFDD4F}" destId="{F7AC3D3D-D836-2B46-86EF-A2BF7EB381E9}" srcOrd="5" destOrd="0" presId="urn:microsoft.com/office/officeart/2005/8/layout/vList2"/>
    <dgm:cxn modelId="{AB89DE7A-DB0D-4C2E-85FF-684A2321A147}" type="presParOf" srcId="{3C25101D-969B-C64F-8E93-DAEA1EBFDD4F}" destId="{1B72FCC8-D42F-4640-97A5-F7824D6BDE44}" srcOrd="6" destOrd="0" presId="urn:microsoft.com/office/officeart/2005/8/layout/vList2"/>
    <dgm:cxn modelId="{D5ED9B46-2F3C-4B2A-8ABB-16717A6FDF4E}" type="presParOf" srcId="{3C25101D-969B-C64F-8E93-DAEA1EBFDD4F}" destId="{9FEE7576-1A4C-F84A-8DA1-BD8D7CA9F5AE}" srcOrd="7"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1DA3C7AE-495E-48FB-A85D-FDFEB42B703A}" type="doc">
      <dgm:prSet loTypeId="urn:microsoft.com/office/officeart/2008/layout/AlternatingHexagons" loCatId="list" qsTypeId="urn:microsoft.com/office/officeart/2005/8/quickstyle/simple1" qsCatId="simple" csTypeId="urn:microsoft.com/office/officeart/2005/8/colors/accent1_2" csCatId="accent1" phldr="1"/>
      <dgm:spPr/>
      <dgm:t>
        <a:bodyPr/>
        <a:lstStyle/>
        <a:p>
          <a:endParaRPr lang="en-US"/>
        </a:p>
      </dgm:t>
    </dgm:pt>
    <dgm:pt modelId="{6C92DC0C-626B-438E-91FC-6FCE3F5EEB41}">
      <dgm:prSet phldrT="[Text]"/>
      <dgm:spPr>
        <a:xfrm rot="5400000">
          <a:off x="164342" y="191435"/>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a:ea typeface="+mn-ea"/>
              <a:cs typeface="+mn-cs"/>
            </a:rPr>
            <a:t> </a:t>
          </a:r>
        </a:p>
      </dgm:t>
    </dgm:pt>
    <dgm:pt modelId="{CAD7CBB7-C5B4-4552-A810-BDE502F87E0E}" type="parTrans" cxnId="{F6C78294-A0BD-4711-850C-D6BBDA6B2576}">
      <dgm:prSet/>
      <dgm:spPr/>
      <dgm:t>
        <a:bodyPr/>
        <a:lstStyle/>
        <a:p>
          <a:endParaRPr lang="en-US"/>
        </a:p>
      </dgm:t>
    </dgm:pt>
    <dgm:pt modelId="{62B725AA-62F0-4075-9AE4-C2511B85529F}" type="sibTrans" cxnId="{F6C78294-A0BD-4711-850C-D6BBDA6B2576}">
      <dgm:prSet/>
      <dgm:spPr>
        <a:xfrm rot="5400000">
          <a:off x="63043" y="191435"/>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endParaRPr lang="en-US">
            <a:solidFill>
              <a:sysClr val="window" lastClr="FFFFFF"/>
            </a:solidFill>
            <a:latin typeface="Calibri"/>
            <a:ea typeface="+mn-ea"/>
            <a:cs typeface="+mn-cs"/>
          </a:endParaRPr>
        </a:p>
      </dgm:t>
    </dgm:pt>
    <dgm:pt modelId="{A2C9809E-7B8F-433D-96E5-8570B40441E4}">
      <dgm:prSet phldrT="[Text]"/>
      <dgm:spPr>
        <a:xfrm>
          <a:off x="267991" y="205989"/>
          <a:ext cx="120316" cy="64686"/>
        </a:xfrm>
        <a:noFill/>
        <a:ln>
          <a:noFill/>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B2D4C8EF-ECAB-4B5F-B97F-8F3A6502FCCB}" type="parTrans" cxnId="{1A1F0B3E-C2F5-4944-99E5-1C02D42556C2}">
      <dgm:prSet/>
      <dgm:spPr/>
      <dgm:t>
        <a:bodyPr/>
        <a:lstStyle/>
        <a:p>
          <a:endParaRPr lang="en-US"/>
        </a:p>
      </dgm:t>
    </dgm:pt>
    <dgm:pt modelId="{5AEAF8D8-3617-4379-A04A-AF8DA5F5F6B5}" type="sibTrans" cxnId="{1A1F0B3E-C2F5-4944-99E5-1C02D42556C2}">
      <dgm:prSet/>
      <dgm:spPr/>
      <dgm:t>
        <a:bodyPr/>
        <a:lstStyle/>
        <a:p>
          <a:endParaRPr lang="en-US"/>
        </a:p>
      </dgm:t>
    </dgm:pt>
    <dgm:pt modelId="{DC10444B-1AB4-4E89-80A5-CBFE12EDB3F1}">
      <dgm:prSet phldrT="[Text]"/>
      <dgm:spPr>
        <a:xfrm rot="5400000">
          <a:off x="113498" y="282944"/>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a:ea typeface="+mn-ea"/>
              <a:cs typeface="+mn-cs"/>
            </a:rPr>
            <a:t> </a:t>
          </a:r>
        </a:p>
      </dgm:t>
    </dgm:pt>
    <dgm:pt modelId="{5D03DC5E-3B39-43B9-835B-4F5C0EFFB46A}" type="parTrans" cxnId="{D3830B54-39F9-4107-8511-6B47F976BA4D}">
      <dgm:prSet/>
      <dgm:spPr/>
      <dgm:t>
        <a:bodyPr/>
        <a:lstStyle/>
        <a:p>
          <a:endParaRPr lang="en-US"/>
        </a:p>
      </dgm:t>
    </dgm:pt>
    <dgm:pt modelId="{06D3D334-B222-4138-A24B-C6522BAB8BF0}" type="sibTrans" cxnId="{D3830B54-39F9-4107-8511-6B47F976BA4D}">
      <dgm:prSet/>
      <dgm:spPr>
        <a:xfrm rot="5400000">
          <a:off x="214797" y="282944"/>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endParaRPr lang="en-US">
            <a:solidFill>
              <a:sysClr val="window" lastClr="FFFFFF"/>
            </a:solidFill>
            <a:latin typeface="Calibri"/>
            <a:ea typeface="+mn-ea"/>
            <a:cs typeface="+mn-cs"/>
          </a:endParaRPr>
        </a:p>
      </dgm:t>
    </dgm:pt>
    <dgm:pt modelId="{D43F6A44-1974-4772-A0AE-CD3852A415E1}">
      <dgm:prSet phldrT="[Text]"/>
      <dgm:spPr>
        <a:xfrm>
          <a:off x="189" y="297499"/>
          <a:ext cx="116435" cy="64686"/>
        </a:xfrm>
        <a:noFill/>
        <a:ln>
          <a:noFill/>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47F74E39-A2D9-442C-9FFE-306B5F640D20}" type="parTrans" cxnId="{0A48017A-C4DC-4D25-BD36-F85CB93F23A9}">
      <dgm:prSet/>
      <dgm:spPr/>
      <dgm:t>
        <a:bodyPr/>
        <a:lstStyle/>
        <a:p>
          <a:endParaRPr lang="en-US"/>
        </a:p>
      </dgm:t>
    </dgm:pt>
    <dgm:pt modelId="{9ED4FF8D-AEA5-4C06-B0CF-B8E21908F261}" type="sibTrans" cxnId="{0A48017A-C4DC-4D25-BD36-F85CB93F23A9}">
      <dgm:prSet/>
      <dgm:spPr/>
      <dgm:t>
        <a:bodyPr/>
        <a:lstStyle/>
        <a:p>
          <a:endParaRPr lang="en-US"/>
        </a:p>
      </dgm:t>
    </dgm:pt>
    <dgm:pt modelId="{A0F97D90-7DF6-4E9B-9CB0-3D0049D7BAAC}">
      <dgm:prSet phldrT="[Text]"/>
      <dgm:spPr>
        <a:xfrm rot="5400000">
          <a:off x="185500" y="375704"/>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r>
            <a:rPr lang="en-US" dirty="0">
              <a:solidFill>
                <a:sysClr val="window" lastClr="FFFFFF"/>
              </a:solidFill>
              <a:latin typeface="Calibri"/>
              <a:ea typeface="+mn-ea"/>
              <a:cs typeface="+mn-cs"/>
            </a:rPr>
            <a:t> </a:t>
          </a:r>
        </a:p>
      </dgm:t>
    </dgm:pt>
    <dgm:pt modelId="{2F6866FA-4A2E-4D5C-998B-2B3EA80004C8}" type="parTrans" cxnId="{81D96DEF-CE49-404D-A611-FCFAFB339346}">
      <dgm:prSet/>
      <dgm:spPr/>
      <dgm:t>
        <a:bodyPr/>
        <a:lstStyle/>
        <a:p>
          <a:endParaRPr lang="en-US"/>
        </a:p>
      </dgm:t>
    </dgm:pt>
    <dgm:pt modelId="{E958D631-BA77-441D-B9B4-74F6B13B3D16}" type="sibTrans" cxnId="{81D96DEF-CE49-404D-A611-FCFAFB339346}">
      <dgm:prSet/>
      <dgm:spPr>
        <a:xfrm rot="5400000">
          <a:off x="63043" y="374454"/>
          <a:ext cx="107810" cy="93795"/>
        </a:xfr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endParaRPr lang="en-US">
            <a:solidFill>
              <a:sysClr val="window" lastClr="FFFFFF"/>
            </a:solidFill>
            <a:latin typeface="Calibri"/>
            <a:ea typeface="+mn-ea"/>
            <a:cs typeface="+mn-cs"/>
          </a:endParaRPr>
        </a:p>
      </dgm:t>
    </dgm:pt>
    <dgm:pt modelId="{97C0607C-CE26-4730-8223-8659D392E17D}">
      <dgm:prSet phldrT="[Text]"/>
      <dgm:spPr>
        <a:xfrm>
          <a:off x="267991" y="389009"/>
          <a:ext cx="120316" cy="64686"/>
        </a:xfrm>
        <a:noFill/>
        <a:ln>
          <a:noFill/>
        </a:ln>
        <a:effectLst/>
      </dgm:spPr>
      <dgm:t>
        <a:bodyPr/>
        <a:lstStyle/>
        <a:p>
          <a:r>
            <a:rPr lang="en-US" dirty="0">
              <a:solidFill>
                <a:sysClr val="windowText" lastClr="000000">
                  <a:hueOff val="0"/>
                  <a:satOff val="0"/>
                  <a:lumOff val="0"/>
                  <a:alphaOff val="0"/>
                </a:sysClr>
              </a:solidFill>
              <a:latin typeface="Calibri"/>
              <a:ea typeface="+mn-ea"/>
              <a:cs typeface="+mn-cs"/>
            </a:rPr>
            <a:t> </a:t>
          </a:r>
        </a:p>
      </dgm:t>
    </dgm:pt>
    <dgm:pt modelId="{622DB0D5-B3F3-4D95-8AF7-B417E6608699}" type="parTrans" cxnId="{42DCC3F7-651C-4C67-86AC-879D8AC0B04F}">
      <dgm:prSet/>
      <dgm:spPr/>
      <dgm:t>
        <a:bodyPr/>
        <a:lstStyle/>
        <a:p>
          <a:endParaRPr lang="en-US"/>
        </a:p>
      </dgm:t>
    </dgm:pt>
    <dgm:pt modelId="{791D01BC-BF04-4F56-BD7F-12BCF3F3D222}" type="sibTrans" cxnId="{42DCC3F7-651C-4C67-86AC-879D8AC0B04F}">
      <dgm:prSet/>
      <dgm:spPr/>
      <dgm:t>
        <a:bodyPr/>
        <a:lstStyle/>
        <a:p>
          <a:endParaRPr lang="en-US"/>
        </a:p>
      </dgm:t>
    </dgm:pt>
    <dgm:pt modelId="{F0070250-4B6D-4FFE-8248-845636DDAA65}" type="pres">
      <dgm:prSet presAssocID="{1DA3C7AE-495E-48FB-A85D-FDFEB42B703A}" presName="Name0" presStyleCnt="0">
        <dgm:presLayoutVars>
          <dgm:chMax/>
          <dgm:chPref/>
          <dgm:dir/>
          <dgm:animLvl val="lvl"/>
        </dgm:presLayoutVars>
      </dgm:prSet>
      <dgm:spPr/>
      <dgm:t>
        <a:bodyPr/>
        <a:lstStyle/>
        <a:p>
          <a:endParaRPr lang="en-US"/>
        </a:p>
      </dgm:t>
    </dgm:pt>
    <dgm:pt modelId="{544C9E31-304D-4AE3-91E9-4DF3DB078D56}" type="pres">
      <dgm:prSet presAssocID="{6C92DC0C-626B-438E-91FC-6FCE3F5EEB41}" presName="composite" presStyleCnt="0"/>
      <dgm:spPr/>
    </dgm:pt>
    <dgm:pt modelId="{251DAF18-12E7-4837-A104-ADB8438F4917}" type="pres">
      <dgm:prSet presAssocID="{6C92DC0C-626B-438E-91FC-6FCE3F5EEB41}" presName="Parent1" presStyleLbl="node1" presStyleIdx="0" presStyleCnt="6">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094A2CDA-3999-41F5-932A-680271A16686}" type="pres">
      <dgm:prSet presAssocID="{6C92DC0C-626B-438E-91FC-6FCE3F5EEB41}" presName="Childtext1" presStyleLbl="revTx" presStyleIdx="0" presStyleCnt="3">
        <dgm:presLayoutVars>
          <dgm:chMax val="0"/>
          <dgm:chPref val="0"/>
          <dgm:bulletEnabled val="1"/>
        </dgm:presLayoutVars>
      </dgm:prSet>
      <dgm:spPr>
        <a:prstGeom prst="rect">
          <a:avLst/>
        </a:prstGeom>
      </dgm:spPr>
      <dgm:t>
        <a:bodyPr/>
        <a:lstStyle/>
        <a:p>
          <a:endParaRPr lang="en-US"/>
        </a:p>
      </dgm:t>
    </dgm:pt>
    <dgm:pt modelId="{D25EE697-B7D7-4500-91A0-DEE68FC53698}" type="pres">
      <dgm:prSet presAssocID="{6C92DC0C-626B-438E-91FC-6FCE3F5EEB41}" presName="BalanceSpacing" presStyleCnt="0"/>
      <dgm:spPr/>
    </dgm:pt>
    <dgm:pt modelId="{4A2FCEDF-1B87-4780-B068-88493861FF30}" type="pres">
      <dgm:prSet presAssocID="{6C92DC0C-626B-438E-91FC-6FCE3F5EEB41}" presName="BalanceSpacing1" presStyleCnt="0"/>
      <dgm:spPr/>
    </dgm:pt>
    <dgm:pt modelId="{F9030DB7-D1EC-4EBD-B2FC-1D00D05E071F}" type="pres">
      <dgm:prSet presAssocID="{62B725AA-62F0-4075-9AE4-C2511B85529F}" presName="Accent1Text" presStyleLbl="node1" presStyleIdx="1" presStyleCnt="6"/>
      <dgm:spPr>
        <a:prstGeom prst="hexagon">
          <a:avLst>
            <a:gd name="adj" fmla="val 25000"/>
            <a:gd name="vf" fmla="val 115470"/>
          </a:avLst>
        </a:prstGeom>
      </dgm:spPr>
      <dgm:t>
        <a:bodyPr/>
        <a:lstStyle/>
        <a:p>
          <a:endParaRPr lang="en-US"/>
        </a:p>
      </dgm:t>
    </dgm:pt>
    <dgm:pt modelId="{55622623-8AA4-4A15-A10A-D42C0BAC99E5}" type="pres">
      <dgm:prSet presAssocID="{62B725AA-62F0-4075-9AE4-C2511B85529F}" presName="spaceBetweenRectangles" presStyleCnt="0"/>
      <dgm:spPr/>
    </dgm:pt>
    <dgm:pt modelId="{5CA2F4BB-7BA8-4615-858E-385FBF9B1FD3}" type="pres">
      <dgm:prSet presAssocID="{DC10444B-1AB4-4E89-80A5-CBFE12EDB3F1}" presName="composite" presStyleCnt="0"/>
      <dgm:spPr/>
    </dgm:pt>
    <dgm:pt modelId="{F86905F9-33B5-421F-834C-BCE9476E0225}" type="pres">
      <dgm:prSet presAssocID="{DC10444B-1AB4-4E89-80A5-CBFE12EDB3F1}" presName="Parent1" presStyleLbl="node1" presStyleIdx="2" presStyleCnt="6">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85D55AA6-7008-4BB2-9533-791ADB888D30}" type="pres">
      <dgm:prSet presAssocID="{DC10444B-1AB4-4E89-80A5-CBFE12EDB3F1}" presName="Childtext1" presStyleLbl="revTx" presStyleIdx="1" presStyleCnt="3">
        <dgm:presLayoutVars>
          <dgm:chMax val="0"/>
          <dgm:chPref val="0"/>
          <dgm:bulletEnabled val="1"/>
        </dgm:presLayoutVars>
      </dgm:prSet>
      <dgm:spPr>
        <a:prstGeom prst="rect">
          <a:avLst/>
        </a:prstGeom>
      </dgm:spPr>
      <dgm:t>
        <a:bodyPr/>
        <a:lstStyle/>
        <a:p>
          <a:endParaRPr lang="en-US"/>
        </a:p>
      </dgm:t>
    </dgm:pt>
    <dgm:pt modelId="{E3ACB9BD-EE37-47FD-9F8D-1FE865906A21}" type="pres">
      <dgm:prSet presAssocID="{DC10444B-1AB4-4E89-80A5-CBFE12EDB3F1}" presName="BalanceSpacing" presStyleCnt="0"/>
      <dgm:spPr/>
    </dgm:pt>
    <dgm:pt modelId="{2D0A11CD-B12F-49FD-B1BE-E48439926CE2}" type="pres">
      <dgm:prSet presAssocID="{DC10444B-1AB4-4E89-80A5-CBFE12EDB3F1}" presName="BalanceSpacing1" presStyleCnt="0"/>
      <dgm:spPr/>
    </dgm:pt>
    <dgm:pt modelId="{63DD1E7F-A359-437F-B14C-D54216C2D8F0}" type="pres">
      <dgm:prSet presAssocID="{06D3D334-B222-4138-A24B-C6522BAB8BF0}" presName="Accent1Text" presStyleLbl="node1" presStyleIdx="3" presStyleCnt="6"/>
      <dgm:spPr>
        <a:prstGeom prst="hexagon">
          <a:avLst>
            <a:gd name="adj" fmla="val 25000"/>
            <a:gd name="vf" fmla="val 115470"/>
          </a:avLst>
        </a:prstGeom>
      </dgm:spPr>
      <dgm:t>
        <a:bodyPr/>
        <a:lstStyle/>
        <a:p>
          <a:endParaRPr lang="en-US"/>
        </a:p>
      </dgm:t>
    </dgm:pt>
    <dgm:pt modelId="{B7C93F3A-D7B3-47C1-ABD0-3C7F2D7C2E41}" type="pres">
      <dgm:prSet presAssocID="{06D3D334-B222-4138-A24B-C6522BAB8BF0}" presName="spaceBetweenRectangles" presStyleCnt="0"/>
      <dgm:spPr/>
    </dgm:pt>
    <dgm:pt modelId="{B2F6AA96-1D4C-46D7-B617-DA00F064C7EE}" type="pres">
      <dgm:prSet presAssocID="{A0F97D90-7DF6-4E9B-9CB0-3D0049D7BAAC}" presName="composite" presStyleCnt="0"/>
      <dgm:spPr/>
    </dgm:pt>
    <dgm:pt modelId="{F5B021BF-941C-4B0F-9939-A7044B1DB2A2}" type="pres">
      <dgm:prSet presAssocID="{A0F97D90-7DF6-4E9B-9CB0-3D0049D7BAAC}" presName="Parent1" presStyleLbl="node1" presStyleIdx="4" presStyleCnt="6" custLinFactNeighborX="22558" custLinFactNeighborY="1159">
        <dgm:presLayoutVars>
          <dgm:chMax val="1"/>
          <dgm:chPref val="1"/>
          <dgm:bulletEnabled val="1"/>
        </dgm:presLayoutVars>
      </dgm:prSet>
      <dgm:spPr>
        <a:prstGeom prst="hexagon">
          <a:avLst>
            <a:gd name="adj" fmla="val 25000"/>
            <a:gd name="vf" fmla="val 115470"/>
          </a:avLst>
        </a:prstGeom>
      </dgm:spPr>
      <dgm:t>
        <a:bodyPr/>
        <a:lstStyle/>
        <a:p>
          <a:endParaRPr lang="en-US"/>
        </a:p>
      </dgm:t>
    </dgm:pt>
    <dgm:pt modelId="{6F659D3F-C952-4B80-92C7-7BA07069B38B}" type="pres">
      <dgm:prSet presAssocID="{A0F97D90-7DF6-4E9B-9CB0-3D0049D7BAAC}" presName="Childtext1" presStyleLbl="revTx" presStyleIdx="2" presStyleCnt="3">
        <dgm:presLayoutVars>
          <dgm:chMax val="0"/>
          <dgm:chPref val="0"/>
          <dgm:bulletEnabled val="1"/>
        </dgm:presLayoutVars>
      </dgm:prSet>
      <dgm:spPr>
        <a:prstGeom prst="rect">
          <a:avLst/>
        </a:prstGeom>
      </dgm:spPr>
      <dgm:t>
        <a:bodyPr/>
        <a:lstStyle/>
        <a:p>
          <a:endParaRPr lang="en-US"/>
        </a:p>
      </dgm:t>
    </dgm:pt>
    <dgm:pt modelId="{D3878F31-A674-4843-BF8B-AB63E4E86BCF}" type="pres">
      <dgm:prSet presAssocID="{A0F97D90-7DF6-4E9B-9CB0-3D0049D7BAAC}" presName="BalanceSpacing" presStyleCnt="0"/>
      <dgm:spPr/>
    </dgm:pt>
    <dgm:pt modelId="{C6E1BCE4-DA4B-4174-9B4C-DE411C3AFE94}" type="pres">
      <dgm:prSet presAssocID="{A0F97D90-7DF6-4E9B-9CB0-3D0049D7BAAC}" presName="BalanceSpacing1" presStyleCnt="0"/>
      <dgm:spPr/>
    </dgm:pt>
    <dgm:pt modelId="{7CD84ACD-244C-473E-911D-B259AD4E06F8}" type="pres">
      <dgm:prSet presAssocID="{E958D631-BA77-441D-B9B4-74F6B13B3D16}" presName="Accent1Text" presStyleLbl="node1" presStyleIdx="5" presStyleCnt="6"/>
      <dgm:spPr>
        <a:prstGeom prst="hexagon">
          <a:avLst>
            <a:gd name="adj" fmla="val 25000"/>
            <a:gd name="vf" fmla="val 115470"/>
          </a:avLst>
        </a:prstGeom>
      </dgm:spPr>
      <dgm:t>
        <a:bodyPr/>
        <a:lstStyle/>
        <a:p>
          <a:endParaRPr lang="en-US"/>
        </a:p>
      </dgm:t>
    </dgm:pt>
  </dgm:ptLst>
  <dgm:cxnLst>
    <dgm:cxn modelId="{1A1F0B3E-C2F5-4944-99E5-1C02D42556C2}" srcId="{6C92DC0C-626B-438E-91FC-6FCE3F5EEB41}" destId="{A2C9809E-7B8F-433D-96E5-8570B40441E4}" srcOrd="0" destOrd="0" parTransId="{B2D4C8EF-ECAB-4B5F-B97F-8F3A6502FCCB}" sibTransId="{5AEAF8D8-3617-4379-A04A-AF8DA5F5F6B5}"/>
    <dgm:cxn modelId="{EA649574-CCE3-493A-A6A8-10DA5C946293}" type="presOf" srcId="{1DA3C7AE-495E-48FB-A85D-FDFEB42B703A}" destId="{F0070250-4B6D-4FFE-8248-845636DDAA65}" srcOrd="0" destOrd="0" presId="urn:microsoft.com/office/officeart/2008/layout/AlternatingHexagons"/>
    <dgm:cxn modelId="{EF9C4319-7972-4400-9AEA-CE86DA23C5C6}" type="presOf" srcId="{06D3D334-B222-4138-A24B-C6522BAB8BF0}" destId="{63DD1E7F-A359-437F-B14C-D54216C2D8F0}" srcOrd="0" destOrd="0" presId="urn:microsoft.com/office/officeart/2008/layout/AlternatingHexagons"/>
    <dgm:cxn modelId="{F6C78294-A0BD-4711-850C-D6BBDA6B2576}" srcId="{1DA3C7AE-495E-48FB-A85D-FDFEB42B703A}" destId="{6C92DC0C-626B-438E-91FC-6FCE3F5EEB41}" srcOrd="0" destOrd="0" parTransId="{CAD7CBB7-C5B4-4552-A810-BDE502F87E0E}" sibTransId="{62B725AA-62F0-4075-9AE4-C2511B85529F}"/>
    <dgm:cxn modelId="{81D96DEF-CE49-404D-A611-FCFAFB339346}" srcId="{1DA3C7AE-495E-48FB-A85D-FDFEB42B703A}" destId="{A0F97D90-7DF6-4E9B-9CB0-3D0049D7BAAC}" srcOrd="2" destOrd="0" parTransId="{2F6866FA-4A2E-4D5C-998B-2B3EA80004C8}" sibTransId="{E958D631-BA77-441D-B9B4-74F6B13B3D16}"/>
    <dgm:cxn modelId="{2AB218D7-8595-4F68-87A1-F3DCFD7FB3BF}" type="presOf" srcId="{E958D631-BA77-441D-B9B4-74F6B13B3D16}" destId="{7CD84ACD-244C-473E-911D-B259AD4E06F8}" srcOrd="0" destOrd="0" presId="urn:microsoft.com/office/officeart/2008/layout/AlternatingHexagons"/>
    <dgm:cxn modelId="{EEA13608-2303-47DB-9C49-B21C42925AB4}" type="presOf" srcId="{62B725AA-62F0-4075-9AE4-C2511B85529F}" destId="{F9030DB7-D1EC-4EBD-B2FC-1D00D05E071F}" srcOrd="0" destOrd="0" presId="urn:microsoft.com/office/officeart/2008/layout/AlternatingHexagons"/>
    <dgm:cxn modelId="{2445D22D-7AE9-4FC9-A663-228B843D5CEE}" type="presOf" srcId="{D43F6A44-1974-4772-A0AE-CD3852A415E1}" destId="{85D55AA6-7008-4BB2-9533-791ADB888D30}" srcOrd="0" destOrd="0" presId="urn:microsoft.com/office/officeart/2008/layout/AlternatingHexagons"/>
    <dgm:cxn modelId="{0A48017A-C4DC-4D25-BD36-F85CB93F23A9}" srcId="{DC10444B-1AB4-4E89-80A5-CBFE12EDB3F1}" destId="{D43F6A44-1974-4772-A0AE-CD3852A415E1}" srcOrd="0" destOrd="0" parTransId="{47F74E39-A2D9-442C-9FFE-306B5F640D20}" sibTransId="{9ED4FF8D-AEA5-4C06-B0CF-B8E21908F261}"/>
    <dgm:cxn modelId="{D3830B54-39F9-4107-8511-6B47F976BA4D}" srcId="{1DA3C7AE-495E-48FB-A85D-FDFEB42B703A}" destId="{DC10444B-1AB4-4E89-80A5-CBFE12EDB3F1}" srcOrd="1" destOrd="0" parTransId="{5D03DC5E-3B39-43B9-835B-4F5C0EFFB46A}" sibTransId="{06D3D334-B222-4138-A24B-C6522BAB8BF0}"/>
    <dgm:cxn modelId="{C0A0933A-2E20-4BDB-ADE4-F4E67B23D25B}" type="presOf" srcId="{DC10444B-1AB4-4E89-80A5-CBFE12EDB3F1}" destId="{F86905F9-33B5-421F-834C-BCE9476E0225}" srcOrd="0" destOrd="0" presId="urn:microsoft.com/office/officeart/2008/layout/AlternatingHexagons"/>
    <dgm:cxn modelId="{2C3FD353-85B3-4F18-BB41-256230B8712E}" type="presOf" srcId="{97C0607C-CE26-4730-8223-8659D392E17D}" destId="{6F659D3F-C952-4B80-92C7-7BA07069B38B}" srcOrd="0" destOrd="0" presId="urn:microsoft.com/office/officeart/2008/layout/AlternatingHexagons"/>
    <dgm:cxn modelId="{9F81FBE4-3A11-428A-AF22-01A3028B7FD0}" type="presOf" srcId="{A0F97D90-7DF6-4E9B-9CB0-3D0049D7BAAC}" destId="{F5B021BF-941C-4B0F-9939-A7044B1DB2A2}" srcOrd="0" destOrd="0" presId="urn:microsoft.com/office/officeart/2008/layout/AlternatingHexagons"/>
    <dgm:cxn modelId="{DB51099A-0E49-4DD0-802F-4A74BBA0F4B5}" type="presOf" srcId="{A2C9809E-7B8F-433D-96E5-8570B40441E4}" destId="{094A2CDA-3999-41F5-932A-680271A16686}" srcOrd="0" destOrd="0" presId="urn:microsoft.com/office/officeart/2008/layout/AlternatingHexagons"/>
    <dgm:cxn modelId="{D5442287-AC06-4E3F-8466-73A5D09C9C3E}" type="presOf" srcId="{6C92DC0C-626B-438E-91FC-6FCE3F5EEB41}" destId="{251DAF18-12E7-4837-A104-ADB8438F4917}" srcOrd="0" destOrd="0" presId="urn:microsoft.com/office/officeart/2008/layout/AlternatingHexagons"/>
    <dgm:cxn modelId="{42DCC3F7-651C-4C67-86AC-879D8AC0B04F}" srcId="{A0F97D90-7DF6-4E9B-9CB0-3D0049D7BAAC}" destId="{97C0607C-CE26-4730-8223-8659D392E17D}" srcOrd="0" destOrd="0" parTransId="{622DB0D5-B3F3-4D95-8AF7-B417E6608699}" sibTransId="{791D01BC-BF04-4F56-BD7F-12BCF3F3D222}"/>
    <dgm:cxn modelId="{5A4F4F45-C486-4737-82E8-762453BC208E}" type="presParOf" srcId="{F0070250-4B6D-4FFE-8248-845636DDAA65}" destId="{544C9E31-304D-4AE3-91E9-4DF3DB078D56}" srcOrd="0" destOrd="0" presId="urn:microsoft.com/office/officeart/2008/layout/AlternatingHexagons"/>
    <dgm:cxn modelId="{13FD4393-C2C0-4983-939C-DCA16185E4BF}" type="presParOf" srcId="{544C9E31-304D-4AE3-91E9-4DF3DB078D56}" destId="{251DAF18-12E7-4837-A104-ADB8438F4917}" srcOrd="0" destOrd="0" presId="urn:microsoft.com/office/officeart/2008/layout/AlternatingHexagons"/>
    <dgm:cxn modelId="{D1823D77-F03F-4C5D-AAD4-F79B0C51A6AB}" type="presParOf" srcId="{544C9E31-304D-4AE3-91E9-4DF3DB078D56}" destId="{094A2CDA-3999-41F5-932A-680271A16686}" srcOrd="1" destOrd="0" presId="urn:microsoft.com/office/officeart/2008/layout/AlternatingHexagons"/>
    <dgm:cxn modelId="{EE61C526-DE34-4AD1-AD50-4466A55ECDC3}" type="presParOf" srcId="{544C9E31-304D-4AE3-91E9-4DF3DB078D56}" destId="{D25EE697-B7D7-4500-91A0-DEE68FC53698}" srcOrd="2" destOrd="0" presId="urn:microsoft.com/office/officeart/2008/layout/AlternatingHexagons"/>
    <dgm:cxn modelId="{FA8FD47E-05CD-47F5-B7A5-7FFB4B1EF0BB}" type="presParOf" srcId="{544C9E31-304D-4AE3-91E9-4DF3DB078D56}" destId="{4A2FCEDF-1B87-4780-B068-88493861FF30}" srcOrd="3" destOrd="0" presId="urn:microsoft.com/office/officeart/2008/layout/AlternatingHexagons"/>
    <dgm:cxn modelId="{D272F826-8910-4828-9F70-C7983FD0636B}" type="presParOf" srcId="{544C9E31-304D-4AE3-91E9-4DF3DB078D56}" destId="{F9030DB7-D1EC-4EBD-B2FC-1D00D05E071F}" srcOrd="4" destOrd="0" presId="urn:microsoft.com/office/officeart/2008/layout/AlternatingHexagons"/>
    <dgm:cxn modelId="{7EC43CF8-BF4A-4705-AAFC-BC961910A130}" type="presParOf" srcId="{F0070250-4B6D-4FFE-8248-845636DDAA65}" destId="{55622623-8AA4-4A15-A10A-D42C0BAC99E5}" srcOrd="1" destOrd="0" presId="urn:microsoft.com/office/officeart/2008/layout/AlternatingHexagons"/>
    <dgm:cxn modelId="{EE0C9ADF-B64B-4060-86F7-913DCAC0BE0D}" type="presParOf" srcId="{F0070250-4B6D-4FFE-8248-845636DDAA65}" destId="{5CA2F4BB-7BA8-4615-858E-385FBF9B1FD3}" srcOrd="2" destOrd="0" presId="urn:microsoft.com/office/officeart/2008/layout/AlternatingHexagons"/>
    <dgm:cxn modelId="{1949DF5C-2EC4-436E-9F15-CDD1E1D878C6}" type="presParOf" srcId="{5CA2F4BB-7BA8-4615-858E-385FBF9B1FD3}" destId="{F86905F9-33B5-421F-834C-BCE9476E0225}" srcOrd="0" destOrd="0" presId="urn:microsoft.com/office/officeart/2008/layout/AlternatingHexagons"/>
    <dgm:cxn modelId="{E3EBA954-B811-4CAF-8F81-992EDED02CEC}" type="presParOf" srcId="{5CA2F4BB-7BA8-4615-858E-385FBF9B1FD3}" destId="{85D55AA6-7008-4BB2-9533-791ADB888D30}" srcOrd="1" destOrd="0" presId="urn:microsoft.com/office/officeart/2008/layout/AlternatingHexagons"/>
    <dgm:cxn modelId="{221919D1-600B-4713-BE1A-D52E59D880FE}" type="presParOf" srcId="{5CA2F4BB-7BA8-4615-858E-385FBF9B1FD3}" destId="{E3ACB9BD-EE37-47FD-9F8D-1FE865906A21}" srcOrd="2" destOrd="0" presId="urn:microsoft.com/office/officeart/2008/layout/AlternatingHexagons"/>
    <dgm:cxn modelId="{774019CF-4A21-4409-A9CF-F8F8D628CD23}" type="presParOf" srcId="{5CA2F4BB-7BA8-4615-858E-385FBF9B1FD3}" destId="{2D0A11CD-B12F-49FD-B1BE-E48439926CE2}" srcOrd="3" destOrd="0" presId="urn:microsoft.com/office/officeart/2008/layout/AlternatingHexagons"/>
    <dgm:cxn modelId="{1C6720AB-05CE-4039-9B80-6A3B92775C98}" type="presParOf" srcId="{5CA2F4BB-7BA8-4615-858E-385FBF9B1FD3}" destId="{63DD1E7F-A359-437F-B14C-D54216C2D8F0}" srcOrd="4" destOrd="0" presId="urn:microsoft.com/office/officeart/2008/layout/AlternatingHexagons"/>
    <dgm:cxn modelId="{D83C5843-37D7-485A-966F-E31BCFD54ABB}" type="presParOf" srcId="{F0070250-4B6D-4FFE-8248-845636DDAA65}" destId="{B7C93F3A-D7B3-47C1-ABD0-3C7F2D7C2E41}" srcOrd="3" destOrd="0" presId="urn:microsoft.com/office/officeart/2008/layout/AlternatingHexagons"/>
    <dgm:cxn modelId="{63AB292B-E9F3-4390-B389-351F6D32C667}" type="presParOf" srcId="{F0070250-4B6D-4FFE-8248-845636DDAA65}" destId="{B2F6AA96-1D4C-46D7-B617-DA00F064C7EE}" srcOrd="4" destOrd="0" presId="urn:microsoft.com/office/officeart/2008/layout/AlternatingHexagons"/>
    <dgm:cxn modelId="{94417959-BDAF-4617-916C-33DED23ADA3B}" type="presParOf" srcId="{B2F6AA96-1D4C-46D7-B617-DA00F064C7EE}" destId="{F5B021BF-941C-4B0F-9939-A7044B1DB2A2}" srcOrd="0" destOrd="0" presId="urn:microsoft.com/office/officeart/2008/layout/AlternatingHexagons"/>
    <dgm:cxn modelId="{4AC1F353-5C69-46C2-BACE-CBB4C10F6A5C}" type="presParOf" srcId="{B2F6AA96-1D4C-46D7-B617-DA00F064C7EE}" destId="{6F659D3F-C952-4B80-92C7-7BA07069B38B}" srcOrd="1" destOrd="0" presId="urn:microsoft.com/office/officeart/2008/layout/AlternatingHexagons"/>
    <dgm:cxn modelId="{F0E8FC2E-BE01-433D-B782-41455C92E0B4}" type="presParOf" srcId="{B2F6AA96-1D4C-46D7-B617-DA00F064C7EE}" destId="{D3878F31-A674-4843-BF8B-AB63E4E86BCF}" srcOrd="2" destOrd="0" presId="urn:microsoft.com/office/officeart/2008/layout/AlternatingHexagons"/>
    <dgm:cxn modelId="{D5AFE41F-D9F7-47CE-95C6-0107F72C22B9}" type="presParOf" srcId="{B2F6AA96-1D4C-46D7-B617-DA00F064C7EE}" destId="{C6E1BCE4-DA4B-4174-9B4C-DE411C3AFE94}" srcOrd="3" destOrd="0" presId="urn:microsoft.com/office/officeart/2008/layout/AlternatingHexagons"/>
    <dgm:cxn modelId="{8F5F01E7-D427-4360-8B75-4E042C469BFA}" type="presParOf" srcId="{B2F6AA96-1D4C-46D7-B617-DA00F064C7EE}" destId="{7CD84ACD-244C-473E-911D-B259AD4E06F8}" srcOrd="4" destOrd="0" presId="urn:microsoft.com/office/officeart/2008/layout/AlternatingHexagons"/>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9803CCB0-8F4A-2B46-BC05-C5E07082727C}" type="doc">
      <dgm:prSet loTypeId="urn:microsoft.com/office/officeart/2005/8/layout/list1" loCatId="relationship" qsTypeId="urn:microsoft.com/office/officeart/2005/8/quickstyle/simple1" qsCatId="simple" csTypeId="urn:microsoft.com/office/officeart/2005/8/colors/accent3_2" csCatId="accent3" phldr="1"/>
      <dgm:spPr/>
      <dgm:t>
        <a:bodyPr/>
        <a:lstStyle/>
        <a:p>
          <a:endParaRPr lang="en-US"/>
        </a:p>
      </dgm:t>
    </dgm:pt>
    <dgm:pt modelId="{87483B27-AC0F-6141-A31F-8E3313044A2E}">
      <dgm:prSet/>
      <dgm:spPr>
        <a:solidFill>
          <a:schemeClr val="accent1">
            <a:lumMod val="60000"/>
            <a:lumOff val="40000"/>
          </a:schemeClr>
        </a:solidFill>
      </dgm:spPr>
      <dgm:t>
        <a:bodyPr/>
        <a:lstStyle/>
        <a:p>
          <a:r>
            <a:rPr lang="en-US" b="1" dirty="0" smtClean="0">
              <a:solidFill>
                <a:schemeClr val="bg1"/>
              </a:solidFill>
            </a:rPr>
            <a:t>Open Source Releases</a:t>
          </a:r>
          <a:endParaRPr lang="en-US" b="1" dirty="0">
            <a:solidFill>
              <a:schemeClr val="bg1"/>
            </a:solidFill>
          </a:endParaRPr>
        </a:p>
      </dgm:t>
    </dgm:pt>
    <dgm:pt modelId="{9C08FD1A-819C-3D4F-B0B1-6A0E6B21AE3D}" type="parTrans" cxnId="{FEB0EB53-EE2A-9346-9E70-CC67D16F26C0}">
      <dgm:prSet/>
      <dgm:spPr/>
      <dgm:t>
        <a:bodyPr/>
        <a:lstStyle/>
        <a:p>
          <a:endParaRPr lang="en-US">
            <a:solidFill>
              <a:schemeClr val="tx1"/>
            </a:solidFill>
          </a:endParaRPr>
        </a:p>
      </dgm:t>
    </dgm:pt>
    <dgm:pt modelId="{0BE79420-9CCD-5F48-9BAC-8534B4787D63}" type="sibTrans" cxnId="{FEB0EB53-EE2A-9346-9E70-CC67D16F26C0}">
      <dgm:prSet/>
      <dgm:spPr/>
      <dgm:t>
        <a:bodyPr/>
        <a:lstStyle/>
        <a:p>
          <a:endParaRPr lang="en-US">
            <a:solidFill>
              <a:schemeClr val="tx1"/>
            </a:solidFill>
          </a:endParaRPr>
        </a:p>
      </dgm:t>
    </dgm:pt>
    <dgm:pt modelId="{40CDCC75-3494-A641-8067-07490948244C}">
      <dgm:prSet/>
      <dgm:spPr>
        <a:solidFill>
          <a:schemeClr val="accent1">
            <a:lumMod val="60000"/>
            <a:lumOff val="40000"/>
          </a:schemeClr>
        </a:solidFill>
      </dgm:spPr>
      <dgm:t>
        <a:bodyPr/>
        <a:lstStyle/>
        <a:p>
          <a:r>
            <a:rPr lang="en-US" b="1" dirty="0" smtClean="0">
              <a:solidFill>
                <a:schemeClr val="bg1"/>
              </a:solidFill>
            </a:rPr>
            <a:t>Open Source Community</a:t>
          </a:r>
          <a:endParaRPr lang="en-US" b="1" dirty="0">
            <a:solidFill>
              <a:schemeClr val="bg1"/>
            </a:solidFill>
          </a:endParaRPr>
        </a:p>
      </dgm:t>
    </dgm:pt>
    <dgm:pt modelId="{D2745ADC-0CBD-984D-8684-BB8C327BD8E4}" type="sibTrans" cxnId="{FBE8F880-3763-A343-ABFD-0DEE027DF055}">
      <dgm:prSet/>
      <dgm:spPr/>
      <dgm:t>
        <a:bodyPr/>
        <a:lstStyle/>
        <a:p>
          <a:endParaRPr lang="en-US">
            <a:solidFill>
              <a:schemeClr val="tx1"/>
            </a:solidFill>
          </a:endParaRPr>
        </a:p>
      </dgm:t>
    </dgm:pt>
    <dgm:pt modelId="{4F56B8C1-C0F4-2046-B200-90715B93F665}" type="parTrans" cxnId="{FBE8F880-3763-A343-ABFD-0DEE027DF055}">
      <dgm:prSet/>
      <dgm:spPr/>
      <dgm:t>
        <a:bodyPr/>
        <a:lstStyle/>
        <a:p>
          <a:endParaRPr lang="en-US">
            <a:solidFill>
              <a:schemeClr val="tx1"/>
            </a:solidFill>
          </a:endParaRPr>
        </a:p>
      </dgm:t>
    </dgm:pt>
    <dgm:pt modelId="{1FE93C48-69BE-4041-BF49-794C1D039C61}">
      <dgm:prSet/>
      <dgm:spPr>
        <a:noFill/>
        <a:ln>
          <a:solidFill>
            <a:schemeClr val="accent1">
              <a:lumMod val="40000"/>
              <a:lumOff val="60000"/>
            </a:schemeClr>
          </a:solidFill>
        </a:ln>
      </dgm:spPr>
      <dgm:t>
        <a:bodyPr/>
        <a:lstStyle/>
        <a:p>
          <a:r>
            <a:rPr lang="en-US" dirty="0" smtClean="0"/>
            <a:t>1</a:t>
          </a:r>
          <a:r>
            <a:rPr lang="en-US" baseline="30000" dirty="0" smtClean="0"/>
            <a:t>st</a:t>
          </a:r>
          <a:r>
            <a:rPr lang="en-US" dirty="0" smtClean="0"/>
            <a:t> Acumos public release announcement</a:t>
          </a:r>
          <a:endParaRPr lang="en-US" dirty="0">
            <a:solidFill>
              <a:schemeClr val="tx1"/>
            </a:solidFill>
          </a:endParaRPr>
        </a:p>
      </dgm:t>
    </dgm:pt>
    <dgm:pt modelId="{FFD386FA-C90A-E34A-87EF-02B8E7910886}" type="sibTrans" cxnId="{7DF8BEDC-EEFB-6B47-9FCD-B3A09A660F58}">
      <dgm:prSet/>
      <dgm:spPr/>
      <dgm:t>
        <a:bodyPr/>
        <a:lstStyle/>
        <a:p>
          <a:endParaRPr lang="en-US">
            <a:solidFill>
              <a:schemeClr val="tx1"/>
            </a:solidFill>
          </a:endParaRPr>
        </a:p>
      </dgm:t>
    </dgm:pt>
    <dgm:pt modelId="{9A1710AE-70B8-DD41-9437-6A24A7669A73}" type="parTrans" cxnId="{7DF8BEDC-EEFB-6B47-9FCD-B3A09A660F58}">
      <dgm:prSet/>
      <dgm:spPr/>
      <dgm:t>
        <a:bodyPr/>
        <a:lstStyle/>
        <a:p>
          <a:endParaRPr lang="en-US">
            <a:solidFill>
              <a:schemeClr val="tx1"/>
            </a:solidFill>
          </a:endParaRPr>
        </a:p>
      </dgm:t>
    </dgm:pt>
    <dgm:pt modelId="{F6ED1F2E-5CF4-4BB5-8278-F19DE4195581}">
      <dgm:prSet/>
      <dgm:spPr>
        <a:solidFill>
          <a:schemeClr val="bg1"/>
        </a:solidFill>
        <a:ln>
          <a:solidFill>
            <a:schemeClr val="accent4"/>
          </a:solidFill>
        </a:ln>
      </dgm:spPr>
      <dgm:t>
        <a:bodyPr/>
        <a:lstStyle/>
        <a:p>
          <a:r>
            <a:rPr lang="en-US" dirty="0" smtClean="0">
              <a:solidFill>
                <a:schemeClr val="tx1"/>
              </a:solidFill>
            </a:rPr>
            <a:t>ONS March 2018</a:t>
          </a:r>
          <a:endParaRPr lang="en-US" dirty="0">
            <a:solidFill>
              <a:schemeClr val="tx1"/>
            </a:solidFill>
          </a:endParaRPr>
        </a:p>
      </dgm:t>
    </dgm:pt>
    <dgm:pt modelId="{5C76F143-07ED-4187-93AB-D9482A73D103}" type="parTrans" cxnId="{190DAC55-0C11-412D-A82C-B5B219B043B3}">
      <dgm:prSet/>
      <dgm:spPr/>
      <dgm:t>
        <a:bodyPr/>
        <a:lstStyle/>
        <a:p>
          <a:endParaRPr lang="en-US"/>
        </a:p>
      </dgm:t>
    </dgm:pt>
    <dgm:pt modelId="{41278411-1F4F-4303-9753-ED8155E15D39}" type="sibTrans" cxnId="{190DAC55-0C11-412D-A82C-B5B219B043B3}">
      <dgm:prSet/>
      <dgm:spPr/>
      <dgm:t>
        <a:bodyPr/>
        <a:lstStyle/>
        <a:p>
          <a:endParaRPr lang="en-US"/>
        </a:p>
      </dgm:t>
    </dgm:pt>
    <dgm:pt modelId="{537423E8-ED15-4CC9-B7AB-506F3C41940C}">
      <dgm:prSet/>
      <dgm:spPr>
        <a:solidFill>
          <a:schemeClr val="bg1"/>
        </a:solidFill>
        <a:ln>
          <a:solidFill>
            <a:schemeClr val="accent4"/>
          </a:solidFill>
        </a:ln>
      </dgm:spPr>
      <dgm:t>
        <a:bodyPr/>
        <a:lstStyle/>
        <a:p>
          <a:r>
            <a:rPr lang="en-US" dirty="0" smtClean="0">
              <a:solidFill>
                <a:schemeClr val="tx1"/>
              </a:solidFill>
            </a:rPr>
            <a:t>Athena November 2018</a:t>
          </a:r>
          <a:endParaRPr lang="en-US" dirty="0">
            <a:solidFill>
              <a:schemeClr val="tx1"/>
            </a:solidFill>
          </a:endParaRPr>
        </a:p>
      </dgm:t>
    </dgm:pt>
    <dgm:pt modelId="{B6AEE3A7-6915-4A77-8928-FC61D7ED1BFC}" type="parTrans" cxnId="{2904BBC5-6B3A-412A-8963-28D68DCCA237}">
      <dgm:prSet/>
      <dgm:spPr/>
      <dgm:t>
        <a:bodyPr/>
        <a:lstStyle/>
        <a:p>
          <a:endParaRPr lang="en-US"/>
        </a:p>
      </dgm:t>
    </dgm:pt>
    <dgm:pt modelId="{8E4D8FAA-9D98-407E-B06F-289523EB3F4E}" type="sibTrans" cxnId="{2904BBC5-6B3A-412A-8963-28D68DCCA237}">
      <dgm:prSet/>
      <dgm:spPr/>
      <dgm:t>
        <a:bodyPr/>
        <a:lstStyle/>
        <a:p>
          <a:endParaRPr lang="en-US"/>
        </a:p>
      </dgm:t>
    </dgm:pt>
    <dgm:pt modelId="{8DBB0B41-6E54-4B9F-A0F0-C9C11CFC9CFF}">
      <dgm:prSet/>
      <dgm:spPr>
        <a:solidFill>
          <a:schemeClr val="accent1">
            <a:lumMod val="60000"/>
            <a:lumOff val="40000"/>
          </a:schemeClr>
        </a:solidFill>
      </dgm:spPr>
      <dgm:t>
        <a:bodyPr/>
        <a:lstStyle/>
        <a:p>
          <a:r>
            <a:rPr lang="en-US" b="1" dirty="0" smtClean="0">
              <a:solidFill>
                <a:schemeClr val="bg1"/>
              </a:solidFill>
            </a:rPr>
            <a:t>First AT&amp;T AI Marketplace</a:t>
          </a:r>
          <a:endParaRPr lang="en-US" dirty="0">
            <a:solidFill>
              <a:schemeClr val="tx1"/>
            </a:solidFill>
          </a:endParaRPr>
        </a:p>
      </dgm:t>
    </dgm:pt>
    <dgm:pt modelId="{CED9F776-9E0A-4AA3-AD36-BDFB65F2ECC5}" type="parTrans" cxnId="{D8133A6D-A3FF-4661-B94D-B445C979294C}">
      <dgm:prSet/>
      <dgm:spPr/>
      <dgm:t>
        <a:bodyPr/>
        <a:lstStyle/>
        <a:p>
          <a:endParaRPr lang="en-US"/>
        </a:p>
      </dgm:t>
    </dgm:pt>
    <dgm:pt modelId="{BF570D30-BA0E-4F48-A445-2B55388EBD90}" type="sibTrans" cxnId="{D8133A6D-A3FF-4661-B94D-B445C979294C}">
      <dgm:prSet/>
      <dgm:spPr/>
      <dgm:t>
        <a:bodyPr/>
        <a:lstStyle/>
        <a:p>
          <a:endParaRPr lang="en-US"/>
        </a:p>
      </dgm:t>
    </dgm:pt>
    <dgm:pt modelId="{C7268B08-B54E-40BD-B6E4-9C183C532E96}">
      <dgm:prSet custT="1"/>
      <dgm:spPr>
        <a:noFill/>
        <a:ln>
          <a:solidFill>
            <a:schemeClr val="accent1">
              <a:lumMod val="40000"/>
              <a:lumOff val="60000"/>
            </a:schemeClr>
          </a:solidFill>
        </a:ln>
      </dgm:spPr>
      <dgm:t>
        <a:bodyPr/>
        <a:lstStyle/>
        <a:p>
          <a:r>
            <a:rPr lang="en-US" sz="1200" dirty="0" smtClean="0">
              <a:solidFill>
                <a:schemeClr val="tx1"/>
              </a:solidFill>
            </a:rPr>
            <a:t>100+ AI Models, 130+ Users, 45+ CI/CD builds, federated with internal &amp; external Acumos marketplaces for sharing</a:t>
          </a:r>
          <a:endParaRPr lang="en-US" sz="1200" dirty="0">
            <a:solidFill>
              <a:schemeClr val="tx1"/>
            </a:solidFill>
          </a:endParaRPr>
        </a:p>
      </dgm:t>
    </dgm:pt>
    <dgm:pt modelId="{CB7E81B2-4A43-468B-BFE6-6358962909F5}" type="parTrans" cxnId="{1F579547-5B5A-46E1-9BE5-6885A63C0225}">
      <dgm:prSet/>
      <dgm:spPr/>
      <dgm:t>
        <a:bodyPr/>
        <a:lstStyle/>
        <a:p>
          <a:endParaRPr lang="en-US"/>
        </a:p>
      </dgm:t>
    </dgm:pt>
    <dgm:pt modelId="{3EA3EC18-471A-407E-ACDA-6E91F961F3F4}" type="sibTrans" cxnId="{1F579547-5B5A-46E1-9BE5-6885A63C0225}">
      <dgm:prSet/>
      <dgm:spPr/>
      <dgm:t>
        <a:bodyPr/>
        <a:lstStyle/>
        <a:p>
          <a:endParaRPr lang="en-US"/>
        </a:p>
      </dgm:t>
    </dgm:pt>
    <dgm:pt modelId="{AECA9C2B-CC63-4365-8C42-1F9E89B4DDD6}">
      <dgm:prSet/>
      <dgm:spPr>
        <a:noFill/>
        <a:ln>
          <a:solidFill>
            <a:schemeClr val="accent1">
              <a:lumMod val="40000"/>
              <a:lumOff val="60000"/>
            </a:schemeClr>
          </a:solidFill>
        </a:ln>
      </dgm:spPr>
      <dgm:t>
        <a:bodyPr/>
        <a:lstStyle/>
        <a:p>
          <a:r>
            <a:rPr lang="en-US" dirty="0" smtClean="0"/>
            <a:t>23 presenters from 11 different organizations. with over 70 in-person and 100+ virtual attendees</a:t>
          </a:r>
          <a:endParaRPr lang="en-US" dirty="0">
            <a:solidFill>
              <a:schemeClr val="tx1"/>
            </a:solidFill>
          </a:endParaRPr>
        </a:p>
      </dgm:t>
    </dgm:pt>
    <dgm:pt modelId="{CADACFE9-43F3-49B5-A83A-D37B5D35CBDC}" type="parTrans" cxnId="{8A261BEE-FC06-419E-AD84-C685A0325790}">
      <dgm:prSet/>
      <dgm:spPr/>
      <dgm:t>
        <a:bodyPr/>
        <a:lstStyle/>
        <a:p>
          <a:endParaRPr lang="en-US"/>
        </a:p>
      </dgm:t>
    </dgm:pt>
    <dgm:pt modelId="{E8531D28-F55C-4A4A-9D21-65E1E965C460}" type="sibTrans" cxnId="{8A261BEE-FC06-419E-AD84-C685A0325790}">
      <dgm:prSet/>
      <dgm:spPr/>
      <dgm:t>
        <a:bodyPr/>
        <a:lstStyle/>
        <a:p>
          <a:endParaRPr lang="en-US"/>
        </a:p>
      </dgm:t>
    </dgm:pt>
    <dgm:pt modelId="{5316D9F3-4641-464E-9680-C90800C27E10}">
      <dgm:prSet/>
      <dgm:spPr>
        <a:solidFill>
          <a:schemeClr val="bg1"/>
        </a:solidFill>
        <a:ln>
          <a:solidFill>
            <a:schemeClr val="accent4"/>
          </a:solidFill>
        </a:ln>
      </dgm:spPr>
      <dgm:t>
        <a:bodyPr/>
        <a:lstStyle/>
        <a:p>
          <a:r>
            <a:rPr lang="en-US" dirty="0" smtClean="0">
              <a:solidFill>
                <a:schemeClr val="tx1"/>
              </a:solidFill>
            </a:rPr>
            <a:t>Linux Foundation Deep Learning creation, lead by AT&amp;T</a:t>
          </a:r>
          <a:endParaRPr lang="en-US" dirty="0">
            <a:solidFill>
              <a:schemeClr val="tx1"/>
            </a:solidFill>
          </a:endParaRPr>
        </a:p>
      </dgm:t>
    </dgm:pt>
    <dgm:pt modelId="{1FA88443-89CC-4251-ACB8-1AC8D2D53648}" type="parTrans" cxnId="{B43E40B9-C67A-49DE-A3B5-EB503F06E4AA}">
      <dgm:prSet/>
      <dgm:spPr/>
      <dgm:t>
        <a:bodyPr/>
        <a:lstStyle/>
        <a:p>
          <a:endParaRPr lang="en-US"/>
        </a:p>
      </dgm:t>
    </dgm:pt>
    <dgm:pt modelId="{88DD20C3-4304-4341-9E0E-A4E70A9FC358}" type="sibTrans" cxnId="{B43E40B9-C67A-49DE-A3B5-EB503F06E4AA}">
      <dgm:prSet/>
      <dgm:spPr/>
      <dgm:t>
        <a:bodyPr/>
        <a:lstStyle/>
        <a:p>
          <a:endParaRPr lang="en-US"/>
        </a:p>
      </dgm:t>
    </dgm:pt>
    <dgm:pt modelId="{BC5FE226-5864-47D8-A550-F185E8BA95CC}">
      <dgm:prSet/>
      <dgm:spPr>
        <a:solidFill>
          <a:schemeClr val="bg1"/>
        </a:solidFill>
        <a:ln>
          <a:solidFill>
            <a:schemeClr val="accent4"/>
          </a:solidFill>
        </a:ln>
      </dgm:spPr>
      <dgm:t>
        <a:bodyPr/>
        <a:lstStyle/>
        <a:p>
          <a:r>
            <a:rPr lang="en-US" dirty="0" smtClean="0">
              <a:solidFill>
                <a:schemeClr val="tx1"/>
              </a:solidFill>
            </a:rPr>
            <a:t>Acumos TSC creation, lead by AT&amp;T</a:t>
          </a:r>
          <a:endParaRPr lang="en-US" dirty="0">
            <a:solidFill>
              <a:schemeClr val="tx1"/>
            </a:solidFill>
          </a:endParaRPr>
        </a:p>
      </dgm:t>
    </dgm:pt>
    <dgm:pt modelId="{E40D5CAE-62F3-458D-9CBE-4FF4D321D503}" type="parTrans" cxnId="{60F2E682-F900-4074-9C27-3164D7858707}">
      <dgm:prSet/>
      <dgm:spPr/>
      <dgm:t>
        <a:bodyPr/>
        <a:lstStyle/>
        <a:p>
          <a:endParaRPr lang="en-US"/>
        </a:p>
      </dgm:t>
    </dgm:pt>
    <dgm:pt modelId="{D216AC5F-F1EA-4F51-BA7A-59BD5010C307}" type="sibTrans" cxnId="{60F2E682-F900-4074-9C27-3164D7858707}">
      <dgm:prSet/>
      <dgm:spPr/>
      <dgm:t>
        <a:bodyPr/>
        <a:lstStyle/>
        <a:p>
          <a:endParaRPr lang="en-US"/>
        </a:p>
      </dgm:t>
    </dgm:pt>
    <dgm:pt modelId="{DDEE7E00-DC60-45FC-9AB1-47C94F8C4566}">
      <dgm:prSet/>
      <dgm:spPr>
        <a:solidFill>
          <a:schemeClr val="bg1"/>
        </a:solidFill>
        <a:ln>
          <a:solidFill>
            <a:schemeClr val="accent4"/>
          </a:solidFill>
        </a:ln>
      </dgm:spPr>
      <dgm:t>
        <a:bodyPr/>
        <a:lstStyle/>
        <a:p>
          <a:r>
            <a:rPr lang="en-US" dirty="0" smtClean="0">
              <a:solidFill>
                <a:schemeClr val="tx1"/>
              </a:solidFill>
            </a:rPr>
            <a:t>16 community organizations joined LFDL</a:t>
          </a:r>
          <a:endParaRPr lang="en-US" dirty="0">
            <a:solidFill>
              <a:schemeClr val="tx1"/>
            </a:solidFill>
          </a:endParaRPr>
        </a:p>
      </dgm:t>
    </dgm:pt>
    <dgm:pt modelId="{07B39232-0E3F-442F-B10F-3E5E64068333}" type="parTrans" cxnId="{B97CA7F3-24DE-4B6D-AB7B-51C9081979EA}">
      <dgm:prSet/>
      <dgm:spPr/>
      <dgm:t>
        <a:bodyPr/>
        <a:lstStyle/>
        <a:p>
          <a:endParaRPr lang="en-US"/>
        </a:p>
      </dgm:t>
    </dgm:pt>
    <dgm:pt modelId="{26568706-BA87-42D4-A95C-0959DBB4C58C}" type="sibTrans" cxnId="{B97CA7F3-24DE-4B6D-AB7B-51C9081979EA}">
      <dgm:prSet/>
      <dgm:spPr/>
      <dgm:t>
        <a:bodyPr/>
        <a:lstStyle/>
        <a:p>
          <a:endParaRPr lang="en-US"/>
        </a:p>
      </dgm:t>
    </dgm:pt>
    <dgm:pt modelId="{AF6D7CBA-90D8-4954-A6CE-2C06A13AC48A}">
      <dgm:prSet/>
      <dgm:spPr>
        <a:solidFill>
          <a:schemeClr val="accent1">
            <a:lumMod val="60000"/>
            <a:lumOff val="40000"/>
          </a:schemeClr>
        </a:solidFill>
      </dgm:spPr>
      <dgm:t>
        <a:bodyPr/>
        <a:lstStyle/>
        <a:p>
          <a:r>
            <a:rPr lang="en-US" b="1" dirty="0" smtClean="0">
              <a:solidFill>
                <a:schemeClr val="bg1"/>
              </a:solidFill>
            </a:rPr>
            <a:t>Acumos Day NYC Conference</a:t>
          </a:r>
          <a:endParaRPr lang="en-US" dirty="0"/>
        </a:p>
      </dgm:t>
    </dgm:pt>
    <dgm:pt modelId="{E8265DE7-9207-4F5A-AF18-3D3E602D8B7B}" type="parTrans" cxnId="{2BC065CB-10C1-4474-A10A-8C7037958CCA}">
      <dgm:prSet/>
      <dgm:spPr/>
      <dgm:t>
        <a:bodyPr/>
        <a:lstStyle/>
        <a:p>
          <a:endParaRPr lang="en-US"/>
        </a:p>
      </dgm:t>
    </dgm:pt>
    <dgm:pt modelId="{CA8214A3-4E3A-430C-A68F-1DACAD5DFE93}" type="sibTrans" cxnId="{2BC065CB-10C1-4474-A10A-8C7037958CCA}">
      <dgm:prSet/>
      <dgm:spPr/>
      <dgm:t>
        <a:bodyPr/>
        <a:lstStyle/>
        <a:p>
          <a:endParaRPr lang="en-US"/>
        </a:p>
      </dgm:t>
    </dgm:pt>
    <dgm:pt modelId="{C9BF9D54-CF82-D44E-8D83-5B8021A4BD7B}" type="pres">
      <dgm:prSet presAssocID="{9803CCB0-8F4A-2B46-BC05-C5E07082727C}" presName="linear" presStyleCnt="0">
        <dgm:presLayoutVars>
          <dgm:dir/>
          <dgm:animLvl val="lvl"/>
          <dgm:resizeHandles val="exact"/>
        </dgm:presLayoutVars>
      </dgm:prSet>
      <dgm:spPr/>
      <dgm:t>
        <a:bodyPr/>
        <a:lstStyle/>
        <a:p>
          <a:endParaRPr lang="en-US"/>
        </a:p>
      </dgm:t>
    </dgm:pt>
    <dgm:pt modelId="{07B3C139-249E-2742-8E27-8593B79720B2}" type="pres">
      <dgm:prSet presAssocID="{87483B27-AC0F-6141-A31F-8E3313044A2E}" presName="parentLin" presStyleCnt="0"/>
      <dgm:spPr/>
    </dgm:pt>
    <dgm:pt modelId="{FB6F601D-1AAF-B24A-9B06-E435D406C968}" type="pres">
      <dgm:prSet presAssocID="{87483B27-AC0F-6141-A31F-8E3313044A2E}" presName="parentLeftMargin" presStyleLbl="node1" presStyleIdx="0" presStyleCnt="4"/>
      <dgm:spPr/>
      <dgm:t>
        <a:bodyPr/>
        <a:lstStyle/>
        <a:p>
          <a:endParaRPr lang="en-US"/>
        </a:p>
      </dgm:t>
    </dgm:pt>
    <dgm:pt modelId="{9FC5B0B2-BBA5-6F46-AF1D-92037D178A61}" type="pres">
      <dgm:prSet presAssocID="{87483B27-AC0F-6141-A31F-8E3313044A2E}" presName="parentText" presStyleLbl="node1" presStyleIdx="0" presStyleCnt="4" custScaleX="65627">
        <dgm:presLayoutVars>
          <dgm:chMax val="0"/>
          <dgm:bulletEnabled val="1"/>
        </dgm:presLayoutVars>
      </dgm:prSet>
      <dgm:spPr/>
      <dgm:t>
        <a:bodyPr/>
        <a:lstStyle/>
        <a:p>
          <a:endParaRPr lang="en-US"/>
        </a:p>
      </dgm:t>
    </dgm:pt>
    <dgm:pt modelId="{92957506-6049-9348-B70D-714AC05E8735}" type="pres">
      <dgm:prSet presAssocID="{87483B27-AC0F-6141-A31F-8E3313044A2E}" presName="negativeSpace" presStyleCnt="0"/>
      <dgm:spPr/>
    </dgm:pt>
    <dgm:pt modelId="{F3797E28-D738-F243-ACDB-550272A7D215}" type="pres">
      <dgm:prSet presAssocID="{87483B27-AC0F-6141-A31F-8E3313044A2E}" presName="childText" presStyleLbl="conFgAcc1" presStyleIdx="0" presStyleCnt="4">
        <dgm:presLayoutVars>
          <dgm:bulletEnabled val="1"/>
        </dgm:presLayoutVars>
      </dgm:prSet>
      <dgm:spPr/>
      <dgm:t>
        <a:bodyPr/>
        <a:lstStyle/>
        <a:p>
          <a:endParaRPr lang="en-US"/>
        </a:p>
      </dgm:t>
    </dgm:pt>
    <dgm:pt modelId="{ECE86780-3870-4045-9251-3B796A310690}" type="pres">
      <dgm:prSet presAssocID="{0BE79420-9CCD-5F48-9BAC-8534B4787D63}" presName="spaceBetweenRectangles" presStyleCnt="0"/>
      <dgm:spPr/>
    </dgm:pt>
    <dgm:pt modelId="{296A36BF-F27E-A64F-8BD3-AA35F9D96434}" type="pres">
      <dgm:prSet presAssocID="{40CDCC75-3494-A641-8067-07490948244C}" presName="parentLin" presStyleCnt="0"/>
      <dgm:spPr/>
    </dgm:pt>
    <dgm:pt modelId="{8A88EFA0-BACA-2445-AB12-3982F8E16A92}" type="pres">
      <dgm:prSet presAssocID="{40CDCC75-3494-A641-8067-07490948244C}" presName="parentLeftMargin" presStyleLbl="node1" presStyleIdx="0" presStyleCnt="4"/>
      <dgm:spPr/>
      <dgm:t>
        <a:bodyPr/>
        <a:lstStyle/>
        <a:p>
          <a:endParaRPr lang="en-US"/>
        </a:p>
      </dgm:t>
    </dgm:pt>
    <dgm:pt modelId="{A72A6027-85C6-8E43-A054-5762AF4D2AC3}" type="pres">
      <dgm:prSet presAssocID="{40CDCC75-3494-A641-8067-07490948244C}" presName="parentText" presStyleLbl="node1" presStyleIdx="1" presStyleCnt="4" custScaleX="66270">
        <dgm:presLayoutVars>
          <dgm:chMax val="0"/>
          <dgm:bulletEnabled val="1"/>
        </dgm:presLayoutVars>
      </dgm:prSet>
      <dgm:spPr/>
      <dgm:t>
        <a:bodyPr/>
        <a:lstStyle/>
        <a:p>
          <a:endParaRPr lang="en-US"/>
        </a:p>
      </dgm:t>
    </dgm:pt>
    <dgm:pt modelId="{DD00C08A-09F4-3F4E-9F0D-1DD87026C2A3}" type="pres">
      <dgm:prSet presAssocID="{40CDCC75-3494-A641-8067-07490948244C}" presName="negativeSpace" presStyleCnt="0"/>
      <dgm:spPr/>
    </dgm:pt>
    <dgm:pt modelId="{7646AE3B-A2FD-8D4B-A403-76F6111F3436}" type="pres">
      <dgm:prSet presAssocID="{40CDCC75-3494-A641-8067-07490948244C}" presName="childText" presStyleLbl="conFgAcc1" presStyleIdx="1" presStyleCnt="4">
        <dgm:presLayoutVars>
          <dgm:bulletEnabled val="1"/>
        </dgm:presLayoutVars>
      </dgm:prSet>
      <dgm:spPr/>
      <dgm:t>
        <a:bodyPr/>
        <a:lstStyle/>
        <a:p>
          <a:endParaRPr lang="en-US"/>
        </a:p>
      </dgm:t>
    </dgm:pt>
    <dgm:pt modelId="{E40B4BDA-41D8-5148-A9E1-77EABB54DF20}" type="pres">
      <dgm:prSet presAssocID="{D2745ADC-0CBD-984D-8684-BB8C327BD8E4}" presName="spaceBetweenRectangles" presStyleCnt="0"/>
      <dgm:spPr/>
    </dgm:pt>
    <dgm:pt modelId="{5BBA3BB6-6281-4F22-871E-DDFAB4E0D227}" type="pres">
      <dgm:prSet presAssocID="{AF6D7CBA-90D8-4954-A6CE-2C06A13AC48A}" presName="parentLin" presStyleCnt="0"/>
      <dgm:spPr/>
    </dgm:pt>
    <dgm:pt modelId="{811B933E-9FB2-4F28-BC1F-7E99F5B68F33}" type="pres">
      <dgm:prSet presAssocID="{AF6D7CBA-90D8-4954-A6CE-2C06A13AC48A}" presName="parentLeftMargin" presStyleLbl="node1" presStyleIdx="1" presStyleCnt="4"/>
      <dgm:spPr/>
      <dgm:t>
        <a:bodyPr/>
        <a:lstStyle/>
        <a:p>
          <a:endParaRPr lang="en-US"/>
        </a:p>
      </dgm:t>
    </dgm:pt>
    <dgm:pt modelId="{0203E626-09F4-435C-8BAF-6BE617E97622}" type="pres">
      <dgm:prSet presAssocID="{AF6D7CBA-90D8-4954-A6CE-2C06A13AC48A}" presName="parentText" presStyleLbl="node1" presStyleIdx="2" presStyleCnt="4" custScaleX="66891">
        <dgm:presLayoutVars>
          <dgm:chMax val="0"/>
          <dgm:bulletEnabled val="1"/>
        </dgm:presLayoutVars>
      </dgm:prSet>
      <dgm:spPr/>
      <dgm:t>
        <a:bodyPr/>
        <a:lstStyle/>
        <a:p>
          <a:endParaRPr lang="en-US"/>
        </a:p>
      </dgm:t>
    </dgm:pt>
    <dgm:pt modelId="{69B7AB0D-B6CF-41AE-8F66-F4DBBEE4276B}" type="pres">
      <dgm:prSet presAssocID="{AF6D7CBA-90D8-4954-A6CE-2C06A13AC48A}" presName="negativeSpace" presStyleCnt="0"/>
      <dgm:spPr/>
    </dgm:pt>
    <dgm:pt modelId="{198A9684-335F-446D-A072-3504B982268D}" type="pres">
      <dgm:prSet presAssocID="{AF6D7CBA-90D8-4954-A6CE-2C06A13AC48A}" presName="childText" presStyleLbl="conFgAcc1" presStyleIdx="2" presStyleCnt="4">
        <dgm:presLayoutVars>
          <dgm:bulletEnabled val="1"/>
        </dgm:presLayoutVars>
      </dgm:prSet>
      <dgm:spPr/>
      <dgm:t>
        <a:bodyPr/>
        <a:lstStyle/>
        <a:p>
          <a:endParaRPr lang="en-US"/>
        </a:p>
      </dgm:t>
    </dgm:pt>
    <dgm:pt modelId="{85610ACC-747D-4981-9E65-101D08E10694}" type="pres">
      <dgm:prSet presAssocID="{CA8214A3-4E3A-430C-A68F-1DACAD5DFE93}" presName="spaceBetweenRectangles" presStyleCnt="0"/>
      <dgm:spPr/>
    </dgm:pt>
    <dgm:pt modelId="{DF5DB797-7856-4D57-AF68-E55DEB264B0F}" type="pres">
      <dgm:prSet presAssocID="{8DBB0B41-6E54-4B9F-A0F0-C9C11CFC9CFF}" presName="parentLin" presStyleCnt="0"/>
      <dgm:spPr/>
    </dgm:pt>
    <dgm:pt modelId="{7F574405-33F4-4BB1-8181-96F2FEEE0AA8}" type="pres">
      <dgm:prSet presAssocID="{8DBB0B41-6E54-4B9F-A0F0-C9C11CFC9CFF}" presName="parentLeftMargin" presStyleLbl="node1" presStyleIdx="2" presStyleCnt="4"/>
      <dgm:spPr/>
      <dgm:t>
        <a:bodyPr/>
        <a:lstStyle/>
        <a:p>
          <a:endParaRPr lang="en-US"/>
        </a:p>
      </dgm:t>
    </dgm:pt>
    <dgm:pt modelId="{9404BDEB-543A-425B-B192-23BFD94E0BBB}" type="pres">
      <dgm:prSet presAssocID="{8DBB0B41-6E54-4B9F-A0F0-C9C11CFC9CFF}" presName="parentText" presStyleLbl="node1" presStyleIdx="3" presStyleCnt="4" custScaleX="66545">
        <dgm:presLayoutVars>
          <dgm:chMax val="0"/>
          <dgm:bulletEnabled val="1"/>
        </dgm:presLayoutVars>
      </dgm:prSet>
      <dgm:spPr/>
      <dgm:t>
        <a:bodyPr/>
        <a:lstStyle/>
        <a:p>
          <a:endParaRPr lang="en-US"/>
        </a:p>
      </dgm:t>
    </dgm:pt>
    <dgm:pt modelId="{296003D6-0E4B-4CC9-93FD-69D5A488663D}" type="pres">
      <dgm:prSet presAssocID="{8DBB0B41-6E54-4B9F-A0F0-C9C11CFC9CFF}" presName="negativeSpace" presStyleCnt="0"/>
      <dgm:spPr/>
    </dgm:pt>
    <dgm:pt modelId="{D9CDBBF4-1F60-477A-ABE0-13EA3802B341}" type="pres">
      <dgm:prSet presAssocID="{8DBB0B41-6E54-4B9F-A0F0-C9C11CFC9CFF}" presName="childText" presStyleLbl="conFgAcc1" presStyleIdx="3" presStyleCnt="4">
        <dgm:presLayoutVars>
          <dgm:bulletEnabled val="1"/>
        </dgm:presLayoutVars>
      </dgm:prSet>
      <dgm:spPr/>
      <dgm:t>
        <a:bodyPr/>
        <a:lstStyle/>
        <a:p>
          <a:endParaRPr lang="en-US"/>
        </a:p>
      </dgm:t>
    </dgm:pt>
  </dgm:ptLst>
  <dgm:cxnLst>
    <dgm:cxn modelId="{B43E40B9-C67A-49DE-A3B5-EB503F06E4AA}" srcId="{40CDCC75-3494-A641-8067-07490948244C}" destId="{5316D9F3-4641-464E-9680-C90800C27E10}" srcOrd="0" destOrd="0" parTransId="{1FA88443-89CC-4251-ACB8-1AC8D2D53648}" sibTransId="{88DD20C3-4304-4341-9E0E-A4E70A9FC358}"/>
    <dgm:cxn modelId="{8A261BEE-FC06-419E-AD84-C685A0325790}" srcId="{AF6D7CBA-90D8-4954-A6CE-2C06A13AC48A}" destId="{AECA9C2B-CC63-4365-8C42-1F9E89B4DDD6}" srcOrd="1" destOrd="0" parTransId="{CADACFE9-43F3-49B5-A83A-D37B5D35CBDC}" sibTransId="{E8531D28-F55C-4A4A-9D21-65E1E965C460}"/>
    <dgm:cxn modelId="{5769DCA9-C3D3-44F6-A27E-F1E5FEEE9C4C}" type="presOf" srcId="{40CDCC75-3494-A641-8067-07490948244C}" destId="{8A88EFA0-BACA-2445-AB12-3982F8E16A92}" srcOrd="0" destOrd="0" presId="urn:microsoft.com/office/officeart/2005/8/layout/list1"/>
    <dgm:cxn modelId="{60C78C6E-9279-48A6-BD11-E967F781B521}" type="presOf" srcId="{DDEE7E00-DC60-45FC-9AB1-47C94F8C4566}" destId="{7646AE3B-A2FD-8D4B-A403-76F6111F3436}" srcOrd="0" destOrd="2" presId="urn:microsoft.com/office/officeart/2005/8/layout/list1"/>
    <dgm:cxn modelId="{90F2284F-1B3E-4E92-AC86-5AE6C2879537}" type="presOf" srcId="{537423E8-ED15-4CC9-B7AB-506F3C41940C}" destId="{F3797E28-D738-F243-ACDB-550272A7D215}" srcOrd="0" destOrd="1" presId="urn:microsoft.com/office/officeart/2005/8/layout/list1"/>
    <dgm:cxn modelId="{86E16B66-24C7-42AF-9EBC-287209DB4C64}" type="presOf" srcId="{87483B27-AC0F-6141-A31F-8E3313044A2E}" destId="{9FC5B0B2-BBA5-6F46-AF1D-92037D178A61}" srcOrd="1" destOrd="0" presId="urn:microsoft.com/office/officeart/2005/8/layout/list1"/>
    <dgm:cxn modelId="{1F579547-5B5A-46E1-9BE5-6885A63C0225}" srcId="{8DBB0B41-6E54-4B9F-A0F0-C9C11CFC9CFF}" destId="{C7268B08-B54E-40BD-B6E4-9C183C532E96}" srcOrd="0" destOrd="0" parTransId="{CB7E81B2-4A43-468B-BFE6-6358962909F5}" sibTransId="{3EA3EC18-471A-407E-ACDA-6E91F961F3F4}"/>
    <dgm:cxn modelId="{F6932ABD-0E0E-4CF8-BE06-A0F64AC519A1}" type="presOf" srcId="{AF6D7CBA-90D8-4954-A6CE-2C06A13AC48A}" destId="{0203E626-09F4-435C-8BAF-6BE617E97622}" srcOrd="1" destOrd="0" presId="urn:microsoft.com/office/officeart/2005/8/layout/list1"/>
    <dgm:cxn modelId="{2BC065CB-10C1-4474-A10A-8C7037958CCA}" srcId="{9803CCB0-8F4A-2B46-BC05-C5E07082727C}" destId="{AF6D7CBA-90D8-4954-A6CE-2C06A13AC48A}" srcOrd="2" destOrd="0" parTransId="{E8265DE7-9207-4F5A-AF18-3D3E602D8B7B}" sibTransId="{CA8214A3-4E3A-430C-A68F-1DACAD5DFE93}"/>
    <dgm:cxn modelId="{2E9E2C1A-B1FC-402B-A59F-2C61454D8838}" type="presOf" srcId="{5316D9F3-4641-464E-9680-C90800C27E10}" destId="{7646AE3B-A2FD-8D4B-A403-76F6111F3436}" srcOrd="0" destOrd="0" presId="urn:microsoft.com/office/officeart/2005/8/layout/list1"/>
    <dgm:cxn modelId="{190DAC55-0C11-412D-A82C-B5B219B043B3}" srcId="{87483B27-AC0F-6141-A31F-8E3313044A2E}" destId="{F6ED1F2E-5CF4-4BB5-8278-F19DE4195581}" srcOrd="0" destOrd="0" parTransId="{5C76F143-07ED-4187-93AB-D9482A73D103}" sibTransId="{41278411-1F4F-4303-9753-ED8155E15D39}"/>
    <dgm:cxn modelId="{3DFC501F-4042-4D82-BE9E-CB20BA526FF0}" type="presOf" srcId="{1FE93C48-69BE-4041-BF49-794C1D039C61}" destId="{198A9684-335F-446D-A072-3504B982268D}" srcOrd="0" destOrd="0" presId="urn:microsoft.com/office/officeart/2005/8/layout/list1"/>
    <dgm:cxn modelId="{FEB0EB53-EE2A-9346-9E70-CC67D16F26C0}" srcId="{9803CCB0-8F4A-2B46-BC05-C5E07082727C}" destId="{87483B27-AC0F-6141-A31F-8E3313044A2E}" srcOrd="0" destOrd="0" parTransId="{9C08FD1A-819C-3D4F-B0B1-6A0E6B21AE3D}" sibTransId="{0BE79420-9CCD-5F48-9BAC-8534B4787D63}"/>
    <dgm:cxn modelId="{0CC48CFC-59DB-4C89-8DB6-99C38E462981}" type="presOf" srcId="{BC5FE226-5864-47D8-A550-F185E8BA95CC}" destId="{7646AE3B-A2FD-8D4B-A403-76F6111F3436}" srcOrd="0" destOrd="1" presId="urn:microsoft.com/office/officeart/2005/8/layout/list1"/>
    <dgm:cxn modelId="{E7B183D0-B1B8-44BB-B296-F87A1885133C}" type="presOf" srcId="{87483B27-AC0F-6141-A31F-8E3313044A2E}" destId="{FB6F601D-1AAF-B24A-9B06-E435D406C968}" srcOrd="0" destOrd="0" presId="urn:microsoft.com/office/officeart/2005/8/layout/list1"/>
    <dgm:cxn modelId="{9B827685-6878-4220-8B4F-ABFC9869A925}" type="presOf" srcId="{AF6D7CBA-90D8-4954-A6CE-2C06A13AC48A}" destId="{811B933E-9FB2-4F28-BC1F-7E99F5B68F33}" srcOrd="0" destOrd="0" presId="urn:microsoft.com/office/officeart/2005/8/layout/list1"/>
    <dgm:cxn modelId="{9D00ED30-4F30-49B6-806F-870E76E6E4E1}" type="presOf" srcId="{8DBB0B41-6E54-4B9F-A0F0-C9C11CFC9CFF}" destId="{7F574405-33F4-4BB1-8181-96F2FEEE0AA8}" srcOrd="0" destOrd="0" presId="urn:microsoft.com/office/officeart/2005/8/layout/list1"/>
    <dgm:cxn modelId="{00147BDF-6D1A-4F2F-A3AD-E18B2CB200EC}" type="presOf" srcId="{AECA9C2B-CC63-4365-8C42-1F9E89B4DDD6}" destId="{198A9684-335F-446D-A072-3504B982268D}" srcOrd="0" destOrd="1" presId="urn:microsoft.com/office/officeart/2005/8/layout/list1"/>
    <dgm:cxn modelId="{A8B62209-1794-4336-8B90-5545B8F93821}" type="presOf" srcId="{C7268B08-B54E-40BD-B6E4-9C183C532E96}" destId="{D9CDBBF4-1F60-477A-ABE0-13EA3802B341}" srcOrd="0" destOrd="0" presId="urn:microsoft.com/office/officeart/2005/8/layout/list1"/>
    <dgm:cxn modelId="{3BCB6CF6-836F-4EDE-A51F-8D9F6351AE4B}" type="presOf" srcId="{8DBB0B41-6E54-4B9F-A0F0-C9C11CFC9CFF}" destId="{9404BDEB-543A-425B-B192-23BFD94E0BBB}" srcOrd="1" destOrd="0" presId="urn:microsoft.com/office/officeart/2005/8/layout/list1"/>
    <dgm:cxn modelId="{2904BBC5-6B3A-412A-8963-28D68DCCA237}" srcId="{87483B27-AC0F-6141-A31F-8E3313044A2E}" destId="{537423E8-ED15-4CC9-B7AB-506F3C41940C}" srcOrd="1" destOrd="0" parTransId="{B6AEE3A7-6915-4A77-8928-FC61D7ED1BFC}" sibTransId="{8E4D8FAA-9D98-407E-B06F-289523EB3F4E}"/>
    <dgm:cxn modelId="{7DF8BEDC-EEFB-6B47-9FCD-B3A09A660F58}" srcId="{AF6D7CBA-90D8-4954-A6CE-2C06A13AC48A}" destId="{1FE93C48-69BE-4041-BF49-794C1D039C61}" srcOrd="0" destOrd="0" parTransId="{9A1710AE-70B8-DD41-9437-6A24A7669A73}" sibTransId="{FFD386FA-C90A-E34A-87EF-02B8E7910886}"/>
    <dgm:cxn modelId="{6128C06F-39D6-4C6E-9E04-742E338A47D6}" type="presOf" srcId="{9803CCB0-8F4A-2B46-BC05-C5E07082727C}" destId="{C9BF9D54-CF82-D44E-8D83-5B8021A4BD7B}" srcOrd="0" destOrd="0" presId="urn:microsoft.com/office/officeart/2005/8/layout/list1"/>
    <dgm:cxn modelId="{60F2E682-F900-4074-9C27-3164D7858707}" srcId="{40CDCC75-3494-A641-8067-07490948244C}" destId="{BC5FE226-5864-47D8-A550-F185E8BA95CC}" srcOrd="1" destOrd="0" parTransId="{E40D5CAE-62F3-458D-9CBE-4FF4D321D503}" sibTransId="{D216AC5F-F1EA-4F51-BA7A-59BD5010C307}"/>
    <dgm:cxn modelId="{A8F8502F-BE86-4125-9584-6ACA7F4AB366}" type="presOf" srcId="{40CDCC75-3494-A641-8067-07490948244C}" destId="{A72A6027-85C6-8E43-A054-5762AF4D2AC3}" srcOrd="1" destOrd="0" presId="urn:microsoft.com/office/officeart/2005/8/layout/list1"/>
    <dgm:cxn modelId="{FBE8F880-3763-A343-ABFD-0DEE027DF055}" srcId="{9803CCB0-8F4A-2B46-BC05-C5E07082727C}" destId="{40CDCC75-3494-A641-8067-07490948244C}" srcOrd="1" destOrd="0" parTransId="{4F56B8C1-C0F4-2046-B200-90715B93F665}" sibTransId="{D2745ADC-0CBD-984D-8684-BB8C327BD8E4}"/>
    <dgm:cxn modelId="{4517F244-5C60-419E-AA04-EAF81662FC09}" type="presOf" srcId="{F6ED1F2E-5CF4-4BB5-8278-F19DE4195581}" destId="{F3797E28-D738-F243-ACDB-550272A7D215}" srcOrd="0" destOrd="0" presId="urn:microsoft.com/office/officeart/2005/8/layout/list1"/>
    <dgm:cxn modelId="{D8133A6D-A3FF-4661-B94D-B445C979294C}" srcId="{9803CCB0-8F4A-2B46-BC05-C5E07082727C}" destId="{8DBB0B41-6E54-4B9F-A0F0-C9C11CFC9CFF}" srcOrd="3" destOrd="0" parTransId="{CED9F776-9E0A-4AA3-AD36-BDFB65F2ECC5}" sibTransId="{BF570D30-BA0E-4F48-A445-2B55388EBD90}"/>
    <dgm:cxn modelId="{B97CA7F3-24DE-4B6D-AB7B-51C9081979EA}" srcId="{40CDCC75-3494-A641-8067-07490948244C}" destId="{DDEE7E00-DC60-45FC-9AB1-47C94F8C4566}" srcOrd="2" destOrd="0" parTransId="{07B39232-0E3F-442F-B10F-3E5E64068333}" sibTransId="{26568706-BA87-42D4-A95C-0959DBB4C58C}"/>
    <dgm:cxn modelId="{C18522C5-7388-4C05-8793-BE42876089EE}" type="presParOf" srcId="{C9BF9D54-CF82-D44E-8D83-5B8021A4BD7B}" destId="{07B3C139-249E-2742-8E27-8593B79720B2}" srcOrd="0" destOrd="0" presId="urn:microsoft.com/office/officeart/2005/8/layout/list1"/>
    <dgm:cxn modelId="{A4D346E4-B44D-4AE8-AAC5-1142B673A281}" type="presParOf" srcId="{07B3C139-249E-2742-8E27-8593B79720B2}" destId="{FB6F601D-1AAF-B24A-9B06-E435D406C968}" srcOrd="0" destOrd="0" presId="urn:microsoft.com/office/officeart/2005/8/layout/list1"/>
    <dgm:cxn modelId="{823B8467-32E2-46F5-8339-FB53EAE4BB12}" type="presParOf" srcId="{07B3C139-249E-2742-8E27-8593B79720B2}" destId="{9FC5B0B2-BBA5-6F46-AF1D-92037D178A61}" srcOrd="1" destOrd="0" presId="urn:microsoft.com/office/officeart/2005/8/layout/list1"/>
    <dgm:cxn modelId="{CD1FE787-6B95-4BA8-B62C-D866FCD679D0}" type="presParOf" srcId="{C9BF9D54-CF82-D44E-8D83-5B8021A4BD7B}" destId="{92957506-6049-9348-B70D-714AC05E8735}" srcOrd="1" destOrd="0" presId="urn:microsoft.com/office/officeart/2005/8/layout/list1"/>
    <dgm:cxn modelId="{83F49AE7-5A52-424A-B930-6B28A5B47082}" type="presParOf" srcId="{C9BF9D54-CF82-D44E-8D83-5B8021A4BD7B}" destId="{F3797E28-D738-F243-ACDB-550272A7D215}" srcOrd="2" destOrd="0" presId="urn:microsoft.com/office/officeart/2005/8/layout/list1"/>
    <dgm:cxn modelId="{AE0E924E-7930-489D-A8E1-4BB38ED66A9B}" type="presParOf" srcId="{C9BF9D54-CF82-D44E-8D83-5B8021A4BD7B}" destId="{ECE86780-3870-4045-9251-3B796A310690}" srcOrd="3" destOrd="0" presId="urn:microsoft.com/office/officeart/2005/8/layout/list1"/>
    <dgm:cxn modelId="{98C3DD2C-C40A-4F9E-8134-8AFFCDA2A787}" type="presParOf" srcId="{C9BF9D54-CF82-D44E-8D83-5B8021A4BD7B}" destId="{296A36BF-F27E-A64F-8BD3-AA35F9D96434}" srcOrd="4" destOrd="0" presId="urn:microsoft.com/office/officeart/2005/8/layout/list1"/>
    <dgm:cxn modelId="{A1413FB6-0378-4F24-8537-78AF01636B27}" type="presParOf" srcId="{296A36BF-F27E-A64F-8BD3-AA35F9D96434}" destId="{8A88EFA0-BACA-2445-AB12-3982F8E16A92}" srcOrd="0" destOrd="0" presId="urn:microsoft.com/office/officeart/2005/8/layout/list1"/>
    <dgm:cxn modelId="{7AF8815C-9822-488A-B7E9-5AF09C4B45CF}" type="presParOf" srcId="{296A36BF-F27E-A64F-8BD3-AA35F9D96434}" destId="{A72A6027-85C6-8E43-A054-5762AF4D2AC3}" srcOrd="1" destOrd="0" presId="urn:microsoft.com/office/officeart/2005/8/layout/list1"/>
    <dgm:cxn modelId="{26CD44F4-DD83-464C-A85A-F761F73A4FE6}" type="presParOf" srcId="{C9BF9D54-CF82-D44E-8D83-5B8021A4BD7B}" destId="{DD00C08A-09F4-3F4E-9F0D-1DD87026C2A3}" srcOrd="5" destOrd="0" presId="urn:microsoft.com/office/officeart/2005/8/layout/list1"/>
    <dgm:cxn modelId="{B547CA82-3FA4-47E0-8D24-15BEDE181009}" type="presParOf" srcId="{C9BF9D54-CF82-D44E-8D83-5B8021A4BD7B}" destId="{7646AE3B-A2FD-8D4B-A403-76F6111F3436}" srcOrd="6" destOrd="0" presId="urn:microsoft.com/office/officeart/2005/8/layout/list1"/>
    <dgm:cxn modelId="{23947070-B1A7-4A23-A406-538EA64AC6F8}" type="presParOf" srcId="{C9BF9D54-CF82-D44E-8D83-5B8021A4BD7B}" destId="{E40B4BDA-41D8-5148-A9E1-77EABB54DF20}" srcOrd="7" destOrd="0" presId="urn:microsoft.com/office/officeart/2005/8/layout/list1"/>
    <dgm:cxn modelId="{74021604-2B41-4367-B59F-FCD3CCC67196}" type="presParOf" srcId="{C9BF9D54-CF82-D44E-8D83-5B8021A4BD7B}" destId="{5BBA3BB6-6281-4F22-871E-DDFAB4E0D227}" srcOrd="8" destOrd="0" presId="urn:microsoft.com/office/officeart/2005/8/layout/list1"/>
    <dgm:cxn modelId="{113495B3-AEF2-4CAB-99DC-C8664F7FFD4E}" type="presParOf" srcId="{5BBA3BB6-6281-4F22-871E-DDFAB4E0D227}" destId="{811B933E-9FB2-4F28-BC1F-7E99F5B68F33}" srcOrd="0" destOrd="0" presId="urn:microsoft.com/office/officeart/2005/8/layout/list1"/>
    <dgm:cxn modelId="{B7350A37-C16F-4A00-BA9B-2BB338302952}" type="presParOf" srcId="{5BBA3BB6-6281-4F22-871E-DDFAB4E0D227}" destId="{0203E626-09F4-435C-8BAF-6BE617E97622}" srcOrd="1" destOrd="0" presId="urn:microsoft.com/office/officeart/2005/8/layout/list1"/>
    <dgm:cxn modelId="{78F27DE8-E615-4D8E-8399-DF0EB369CE9E}" type="presParOf" srcId="{C9BF9D54-CF82-D44E-8D83-5B8021A4BD7B}" destId="{69B7AB0D-B6CF-41AE-8F66-F4DBBEE4276B}" srcOrd="9" destOrd="0" presId="urn:microsoft.com/office/officeart/2005/8/layout/list1"/>
    <dgm:cxn modelId="{D31F9EFE-79B5-4F63-930C-A5FB142AC2ED}" type="presParOf" srcId="{C9BF9D54-CF82-D44E-8D83-5B8021A4BD7B}" destId="{198A9684-335F-446D-A072-3504B982268D}" srcOrd="10" destOrd="0" presId="urn:microsoft.com/office/officeart/2005/8/layout/list1"/>
    <dgm:cxn modelId="{EB8959C4-3FAB-4F6A-9995-9668D39E5C83}" type="presParOf" srcId="{C9BF9D54-CF82-D44E-8D83-5B8021A4BD7B}" destId="{85610ACC-747D-4981-9E65-101D08E10694}" srcOrd="11" destOrd="0" presId="urn:microsoft.com/office/officeart/2005/8/layout/list1"/>
    <dgm:cxn modelId="{3230C93E-7BB5-413B-9F16-73AB3A0679CB}" type="presParOf" srcId="{C9BF9D54-CF82-D44E-8D83-5B8021A4BD7B}" destId="{DF5DB797-7856-4D57-AF68-E55DEB264B0F}" srcOrd="12" destOrd="0" presId="urn:microsoft.com/office/officeart/2005/8/layout/list1"/>
    <dgm:cxn modelId="{DD265F55-6EC9-46AD-8217-5D124777FE3F}" type="presParOf" srcId="{DF5DB797-7856-4D57-AF68-E55DEB264B0F}" destId="{7F574405-33F4-4BB1-8181-96F2FEEE0AA8}" srcOrd="0" destOrd="0" presId="urn:microsoft.com/office/officeart/2005/8/layout/list1"/>
    <dgm:cxn modelId="{A6005956-583C-4396-9788-1FF8BA6CF9C4}" type="presParOf" srcId="{DF5DB797-7856-4D57-AF68-E55DEB264B0F}" destId="{9404BDEB-543A-425B-B192-23BFD94E0BBB}" srcOrd="1" destOrd="0" presId="urn:microsoft.com/office/officeart/2005/8/layout/list1"/>
    <dgm:cxn modelId="{E25BDA7E-7736-45A1-95B4-A4F3260E4E62}" type="presParOf" srcId="{C9BF9D54-CF82-D44E-8D83-5B8021A4BD7B}" destId="{296003D6-0E4B-4CC9-93FD-69D5A488663D}" srcOrd="13" destOrd="0" presId="urn:microsoft.com/office/officeart/2005/8/layout/list1"/>
    <dgm:cxn modelId="{F829A23A-7E22-4A29-B3E8-C0E427F02911}" type="presParOf" srcId="{C9BF9D54-CF82-D44E-8D83-5B8021A4BD7B}" destId="{D9CDBBF4-1F60-477A-ABE0-13EA3802B341}" srcOrd="14" destOrd="0" presId="urn:microsoft.com/office/officeart/2005/8/layout/list1"/>
  </dgm:cxnLst>
  <dgm:bg>
    <a:noFill/>
  </dgm:bg>
  <dgm:whole/>
  <dgm:extLst>
    <a:ext uri="http://schemas.microsoft.com/office/drawing/2008/diagram">
      <dsp:dataModelExt xmlns:dsp="http://schemas.microsoft.com/office/drawing/2008/diagram" relId="rId6"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9803CCB0-8F4A-2B46-BC05-C5E07082727C}" type="doc">
      <dgm:prSet loTypeId="urn:microsoft.com/office/officeart/2005/8/layout/list1" loCatId="relationship" qsTypeId="urn:microsoft.com/office/officeart/2005/8/quickstyle/simple1" qsCatId="simple" csTypeId="urn:microsoft.com/office/officeart/2005/8/colors/accent3_2" csCatId="accent3" phldr="1"/>
      <dgm:spPr/>
      <dgm:t>
        <a:bodyPr/>
        <a:lstStyle/>
        <a:p>
          <a:endParaRPr lang="en-US"/>
        </a:p>
      </dgm:t>
    </dgm:pt>
    <dgm:pt modelId="{87483B27-AC0F-6141-A31F-8E3313044A2E}">
      <dgm:prSet/>
      <dgm:spPr>
        <a:solidFill>
          <a:schemeClr val="accent1">
            <a:lumMod val="60000"/>
            <a:lumOff val="40000"/>
          </a:schemeClr>
        </a:solidFill>
      </dgm:spPr>
      <dgm:t>
        <a:bodyPr/>
        <a:lstStyle/>
        <a:p>
          <a:r>
            <a:rPr lang="en-US" b="1" dirty="0" smtClean="0">
              <a:solidFill>
                <a:schemeClr val="bg1"/>
              </a:solidFill>
            </a:rPr>
            <a:t>AT&amp;T Spark </a:t>
          </a:r>
          <a:r>
            <a:rPr lang="en-US" b="1" dirty="0" err="1" smtClean="0">
              <a:solidFill>
                <a:schemeClr val="bg1"/>
              </a:solidFill>
            </a:rPr>
            <a:t>DevChallenge</a:t>
          </a:r>
          <a:endParaRPr lang="en-US" b="1" dirty="0">
            <a:solidFill>
              <a:schemeClr val="bg1"/>
            </a:solidFill>
          </a:endParaRPr>
        </a:p>
      </dgm:t>
    </dgm:pt>
    <dgm:pt modelId="{9C08FD1A-819C-3D4F-B0B1-6A0E6B21AE3D}" type="parTrans" cxnId="{FEB0EB53-EE2A-9346-9E70-CC67D16F26C0}">
      <dgm:prSet/>
      <dgm:spPr/>
      <dgm:t>
        <a:bodyPr/>
        <a:lstStyle/>
        <a:p>
          <a:endParaRPr lang="en-US">
            <a:solidFill>
              <a:schemeClr val="tx1"/>
            </a:solidFill>
          </a:endParaRPr>
        </a:p>
      </dgm:t>
    </dgm:pt>
    <dgm:pt modelId="{0BE79420-9CCD-5F48-9BAC-8534B4787D63}" type="sibTrans" cxnId="{FEB0EB53-EE2A-9346-9E70-CC67D16F26C0}">
      <dgm:prSet/>
      <dgm:spPr/>
      <dgm:t>
        <a:bodyPr/>
        <a:lstStyle/>
        <a:p>
          <a:endParaRPr lang="en-US">
            <a:solidFill>
              <a:schemeClr val="tx1"/>
            </a:solidFill>
          </a:endParaRPr>
        </a:p>
      </dgm:t>
    </dgm:pt>
    <dgm:pt modelId="{D0108246-3AAC-0347-9BAC-38ABA73D9913}">
      <dgm:prSet/>
      <dgm:spPr>
        <a:noFill/>
        <a:ln>
          <a:solidFill>
            <a:schemeClr val="accent1">
              <a:lumMod val="40000"/>
              <a:lumOff val="60000"/>
            </a:schemeClr>
          </a:solidFill>
        </a:ln>
      </dgm:spPr>
      <dgm:t>
        <a:bodyPr/>
        <a:lstStyle/>
        <a:p>
          <a:r>
            <a:rPr lang="en-US" dirty="0" smtClean="0"/>
            <a:t>Acumos integration phase 1 completed: models onboarding, </a:t>
          </a:r>
          <a:r>
            <a:rPr lang="en-US" dirty="0" err="1" smtClean="0"/>
            <a:t>microservices</a:t>
          </a:r>
          <a:r>
            <a:rPr lang="en-US" dirty="0" smtClean="0"/>
            <a:t> generation, federation to CMLP, deployment to CDP Kubernetes, full catalog integration.</a:t>
          </a:r>
          <a:endParaRPr lang="en-US" dirty="0">
            <a:solidFill>
              <a:schemeClr val="tx1"/>
            </a:solidFill>
          </a:endParaRPr>
        </a:p>
      </dgm:t>
    </dgm:pt>
    <dgm:pt modelId="{41A79625-BEBC-A14E-B0B8-BD27449DC698}" type="sibTrans" cxnId="{FE120D59-7AD3-E848-8451-3BB746E4ACD2}">
      <dgm:prSet/>
      <dgm:spPr/>
      <dgm:t>
        <a:bodyPr/>
        <a:lstStyle/>
        <a:p>
          <a:endParaRPr lang="en-US">
            <a:solidFill>
              <a:schemeClr val="tx1"/>
            </a:solidFill>
          </a:endParaRPr>
        </a:p>
      </dgm:t>
    </dgm:pt>
    <dgm:pt modelId="{53708C4A-F52D-FC43-AC9E-5DC46B2843E5}" type="parTrans" cxnId="{FE120D59-7AD3-E848-8451-3BB746E4ACD2}">
      <dgm:prSet/>
      <dgm:spPr/>
      <dgm:t>
        <a:bodyPr/>
        <a:lstStyle/>
        <a:p>
          <a:endParaRPr lang="en-US">
            <a:solidFill>
              <a:schemeClr val="tx1"/>
            </a:solidFill>
          </a:endParaRPr>
        </a:p>
      </dgm:t>
    </dgm:pt>
    <dgm:pt modelId="{4E7D0DDA-BA5E-400F-9F3F-8C737C84B3FC}">
      <dgm:prSet/>
      <dgm:spPr>
        <a:solidFill>
          <a:schemeClr val="bg1"/>
        </a:solidFill>
        <a:ln>
          <a:solidFill>
            <a:schemeClr val="accent4"/>
          </a:solidFill>
        </a:ln>
      </dgm:spPr>
      <dgm:t>
        <a:bodyPr/>
        <a:lstStyle/>
        <a:p>
          <a:r>
            <a:rPr lang="en-US" dirty="0" smtClean="0"/>
            <a:t>Launched and completed Acumos AI Challenge to expand awareness of AT&amp;T’s position in AI while growing Acumos AI model catalog, </a:t>
          </a:r>
          <a:endParaRPr lang="en-US" dirty="0">
            <a:solidFill>
              <a:schemeClr val="tx1"/>
            </a:solidFill>
          </a:endParaRPr>
        </a:p>
      </dgm:t>
    </dgm:pt>
    <dgm:pt modelId="{81A4CB1C-5A53-4CEB-B7BE-531050B0A739}" type="parTrans" cxnId="{1DAEB4F5-F853-4FE4-B2F6-3F8F3D2F92CB}">
      <dgm:prSet/>
      <dgm:spPr/>
      <dgm:t>
        <a:bodyPr/>
        <a:lstStyle/>
        <a:p>
          <a:endParaRPr lang="en-US"/>
        </a:p>
      </dgm:t>
    </dgm:pt>
    <dgm:pt modelId="{2DFFF4EB-4CDF-4174-AB39-9D6D4B9B5442}" type="sibTrans" cxnId="{1DAEB4F5-F853-4FE4-B2F6-3F8F3D2F92CB}">
      <dgm:prSet/>
      <dgm:spPr/>
      <dgm:t>
        <a:bodyPr/>
        <a:lstStyle/>
        <a:p>
          <a:endParaRPr lang="en-US"/>
        </a:p>
      </dgm:t>
    </dgm:pt>
    <dgm:pt modelId="{9A480308-E5FC-425B-BF91-F9BE49DC6B5E}">
      <dgm:prSet/>
      <dgm:spPr>
        <a:solidFill>
          <a:schemeClr val="accent1">
            <a:lumMod val="60000"/>
            <a:lumOff val="40000"/>
          </a:schemeClr>
        </a:solidFill>
      </dgm:spPr>
      <dgm:t>
        <a:bodyPr/>
        <a:lstStyle/>
        <a:p>
          <a:r>
            <a:rPr lang="en-US" b="1" dirty="0" smtClean="0">
              <a:solidFill>
                <a:schemeClr val="bg1"/>
              </a:solidFill>
            </a:rPr>
            <a:t>CMLP</a:t>
          </a:r>
          <a:endParaRPr lang="en-US" dirty="0"/>
        </a:p>
      </dgm:t>
    </dgm:pt>
    <dgm:pt modelId="{2DE35BAA-BAAC-491E-A45F-90324E8B3B1B}" type="parTrans" cxnId="{420D59A9-DF0B-4BD1-B135-CB445F3BAF06}">
      <dgm:prSet/>
      <dgm:spPr/>
      <dgm:t>
        <a:bodyPr/>
        <a:lstStyle/>
        <a:p>
          <a:endParaRPr lang="en-US"/>
        </a:p>
      </dgm:t>
    </dgm:pt>
    <dgm:pt modelId="{E665FE25-B20C-4EA2-94BB-602CC214A5DB}" type="sibTrans" cxnId="{420D59A9-DF0B-4BD1-B135-CB445F3BAF06}">
      <dgm:prSet/>
      <dgm:spPr/>
      <dgm:t>
        <a:bodyPr/>
        <a:lstStyle/>
        <a:p>
          <a:endParaRPr lang="en-US"/>
        </a:p>
      </dgm:t>
    </dgm:pt>
    <dgm:pt modelId="{60D71310-EF0D-40DC-A535-1D64D0184BEC}">
      <dgm:prSet/>
      <dgm:spPr/>
      <dgm:t>
        <a:bodyPr/>
        <a:lstStyle/>
        <a:p>
          <a:r>
            <a:rPr lang="en-US" dirty="0" smtClean="0"/>
            <a:t>50k+ lines of code migration to Acumos AI LF open source code repositories for CI/CD process.</a:t>
          </a:r>
          <a:endParaRPr lang="en-US" dirty="0">
            <a:solidFill>
              <a:schemeClr val="tx1"/>
            </a:solidFill>
          </a:endParaRPr>
        </a:p>
      </dgm:t>
    </dgm:pt>
    <dgm:pt modelId="{2129587A-4502-4A1B-B55A-6FD7C9E95147}" type="parTrans" cxnId="{34EE6D2C-7955-46A5-8B30-AC930CD894D7}">
      <dgm:prSet/>
      <dgm:spPr/>
      <dgm:t>
        <a:bodyPr/>
        <a:lstStyle/>
        <a:p>
          <a:endParaRPr lang="en-US"/>
        </a:p>
      </dgm:t>
    </dgm:pt>
    <dgm:pt modelId="{836A0345-F495-49D4-8484-0259BCBAD3DB}" type="sibTrans" cxnId="{34EE6D2C-7955-46A5-8B30-AC930CD894D7}">
      <dgm:prSet/>
      <dgm:spPr/>
      <dgm:t>
        <a:bodyPr/>
        <a:lstStyle/>
        <a:p>
          <a:endParaRPr lang="en-US"/>
        </a:p>
      </dgm:t>
    </dgm:pt>
    <dgm:pt modelId="{96013548-634E-4C2C-BF0C-F1657491BCCB}">
      <dgm:prSet/>
      <dgm:spPr>
        <a:solidFill>
          <a:schemeClr val="accent1">
            <a:lumMod val="60000"/>
            <a:lumOff val="40000"/>
          </a:schemeClr>
        </a:solidFill>
      </dgm:spPr>
      <dgm:t>
        <a:bodyPr/>
        <a:lstStyle/>
        <a:p>
          <a:r>
            <a:rPr lang="en-US" b="1" dirty="0" smtClean="0">
              <a:solidFill>
                <a:schemeClr val="bg1"/>
              </a:solidFill>
            </a:rPr>
            <a:t>Acumos Day Paris Conference</a:t>
          </a:r>
          <a:endParaRPr lang="en-US" dirty="0">
            <a:solidFill>
              <a:schemeClr val="tx1"/>
            </a:solidFill>
          </a:endParaRPr>
        </a:p>
      </dgm:t>
    </dgm:pt>
    <dgm:pt modelId="{B0C117A0-7D60-4F5C-B334-34C5ACB55B2A}" type="parTrans" cxnId="{917E9B20-DFB7-4BD8-994B-2FED8B09D11E}">
      <dgm:prSet/>
      <dgm:spPr/>
      <dgm:t>
        <a:bodyPr/>
        <a:lstStyle/>
        <a:p>
          <a:endParaRPr lang="en-US"/>
        </a:p>
      </dgm:t>
    </dgm:pt>
    <dgm:pt modelId="{DA5D1539-E9E2-4F82-B5C1-DBC9529A6AF0}" type="sibTrans" cxnId="{917E9B20-DFB7-4BD8-994B-2FED8B09D11E}">
      <dgm:prSet/>
      <dgm:spPr/>
      <dgm:t>
        <a:bodyPr/>
        <a:lstStyle/>
        <a:p>
          <a:endParaRPr lang="en-US"/>
        </a:p>
      </dgm:t>
    </dgm:pt>
    <dgm:pt modelId="{EA34E556-5DFB-4E45-8C41-467C7E58922A}">
      <dgm:prSet/>
      <dgm:spPr>
        <a:noFill/>
        <a:ln>
          <a:solidFill>
            <a:schemeClr val="accent1">
              <a:lumMod val="40000"/>
              <a:lumOff val="60000"/>
            </a:schemeClr>
          </a:solidFill>
        </a:ln>
      </dgm:spPr>
      <dgm:t>
        <a:bodyPr/>
        <a:lstStyle/>
        <a:p>
          <a:r>
            <a:rPr lang="en-US" dirty="0" smtClean="0"/>
            <a:t>Supported Acumos Day conference led by Orange, 100+ participants, co-sponsored by Nokia.</a:t>
          </a:r>
          <a:endParaRPr lang="en-US" dirty="0">
            <a:solidFill>
              <a:schemeClr val="tx1"/>
            </a:solidFill>
          </a:endParaRPr>
        </a:p>
      </dgm:t>
    </dgm:pt>
    <dgm:pt modelId="{1DFBA960-1863-4E18-BA39-69DC3C7A2571}" type="parTrans" cxnId="{CB730155-9CBB-45E9-9F9E-608C5F0191A8}">
      <dgm:prSet/>
      <dgm:spPr/>
      <dgm:t>
        <a:bodyPr/>
        <a:lstStyle/>
        <a:p>
          <a:endParaRPr lang="en-US"/>
        </a:p>
      </dgm:t>
    </dgm:pt>
    <dgm:pt modelId="{3ADD0402-9FE0-4109-9BB4-946A3F31862B}" type="sibTrans" cxnId="{CB730155-9CBB-45E9-9F9E-608C5F0191A8}">
      <dgm:prSet/>
      <dgm:spPr/>
      <dgm:t>
        <a:bodyPr/>
        <a:lstStyle/>
        <a:p>
          <a:endParaRPr lang="en-US"/>
        </a:p>
      </dgm:t>
    </dgm:pt>
    <dgm:pt modelId="{6165698C-2A6D-4A69-8EB4-825591E1FB0A}">
      <dgm:prSet/>
      <dgm:spPr>
        <a:noFill/>
        <a:ln>
          <a:solidFill>
            <a:schemeClr val="accent1">
              <a:lumMod val="40000"/>
              <a:lumOff val="60000"/>
            </a:schemeClr>
          </a:solidFill>
        </a:ln>
      </dgm:spPr>
      <dgm:t>
        <a:bodyPr/>
        <a:lstStyle/>
        <a:p>
          <a:r>
            <a:rPr lang="en-US" dirty="0" smtClean="0"/>
            <a:t>Showcased open source Analytics and AI strategies from operators' and vendors' perspective.</a:t>
          </a:r>
          <a:endParaRPr lang="en-US" dirty="0">
            <a:solidFill>
              <a:schemeClr val="tx1"/>
            </a:solidFill>
          </a:endParaRPr>
        </a:p>
      </dgm:t>
    </dgm:pt>
    <dgm:pt modelId="{C24229A4-185C-45B4-8946-D54339992C2D}" type="parTrans" cxnId="{610CEB03-FA91-4E6E-B261-161EA2F34498}">
      <dgm:prSet/>
      <dgm:spPr/>
      <dgm:t>
        <a:bodyPr/>
        <a:lstStyle/>
        <a:p>
          <a:endParaRPr lang="en-US"/>
        </a:p>
      </dgm:t>
    </dgm:pt>
    <dgm:pt modelId="{6B892DDD-9C7F-4E64-8E5C-B80AE73D2BB2}" type="sibTrans" cxnId="{610CEB03-FA91-4E6E-B261-161EA2F34498}">
      <dgm:prSet/>
      <dgm:spPr/>
      <dgm:t>
        <a:bodyPr/>
        <a:lstStyle/>
        <a:p>
          <a:endParaRPr lang="en-US"/>
        </a:p>
      </dgm:t>
    </dgm:pt>
    <dgm:pt modelId="{67F60C1F-36D1-4F17-9749-2CCC5ED8E42F}">
      <dgm:prSet/>
      <dgm:spPr>
        <a:solidFill>
          <a:schemeClr val="accent4"/>
        </a:solidFill>
        <a:ln>
          <a:solidFill>
            <a:schemeClr val="accent1">
              <a:lumMod val="40000"/>
              <a:lumOff val="60000"/>
            </a:schemeClr>
          </a:solidFill>
        </a:ln>
      </dgm:spPr>
      <dgm:t>
        <a:bodyPr/>
        <a:lstStyle/>
        <a:p>
          <a:r>
            <a:rPr lang="en-US" b="1" dirty="0" smtClean="0">
              <a:solidFill>
                <a:schemeClr val="bg1"/>
              </a:solidFill>
            </a:rPr>
            <a:t>Infrastructure</a:t>
          </a:r>
          <a:endParaRPr lang="en-US" b="1" dirty="0">
            <a:solidFill>
              <a:schemeClr val="bg1"/>
            </a:solidFill>
          </a:endParaRPr>
        </a:p>
      </dgm:t>
    </dgm:pt>
    <dgm:pt modelId="{FF474EB3-57FB-400A-AEE9-7EDF4C6C5166}" type="parTrans" cxnId="{FD66B07C-357A-4D37-8348-6BA1D08098D9}">
      <dgm:prSet/>
      <dgm:spPr/>
      <dgm:t>
        <a:bodyPr/>
        <a:lstStyle/>
        <a:p>
          <a:endParaRPr lang="en-US"/>
        </a:p>
      </dgm:t>
    </dgm:pt>
    <dgm:pt modelId="{C6FD85E3-ED4C-4D71-BF8B-0581B12BCD81}" type="sibTrans" cxnId="{FD66B07C-357A-4D37-8348-6BA1D08098D9}">
      <dgm:prSet/>
      <dgm:spPr/>
      <dgm:t>
        <a:bodyPr/>
        <a:lstStyle/>
        <a:p>
          <a:endParaRPr lang="en-US"/>
        </a:p>
      </dgm:t>
    </dgm:pt>
    <dgm:pt modelId="{C1F82F0C-F5C3-4B45-9A74-07C23659163F}">
      <dgm:prSet/>
      <dgm:spPr>
        <a:noFill/>
        <a:ln>
          <a:solidFill>
            <a:schemeClr val="accent1">
              <a:lumMod val="40000"/>
              <a:lumOff val="60000"/>
            </a:schemeClr>
          </a:solidFill>
        </a:ln>
      </dgm:spPr>
      <dgm:t>
        <a:bodyPr/>
        <a:lstStyle/>
        <a:p>
          <a:r>
            <a:rPr lang="en-US" dirty="0" smtClean="0"/>
            <a:t>Setup and configuration of Acumos Lab for ONAP, ONS, and Open Source  community</a:t>
          </a:r>
          <a:endParaRPr lang="en-US" dirty="0">
            <a:solidFill>
              <a:schemeClr val="tx1"/>
            </a:solidFill>
          </a:endParaRPr>
        </a:p>
      </dgm:t>
    </dgm:pt>
    <dgm:pt modelId="{8DF8F872-3F49-4242-AFF0-51C81917283A}" type="parTrans" cxnId="{9A224C9F-E3DB-40D6-AA0A-ECA455F64966}">
      <dgm:prSet/>
      <dgm:spPr/>
      <dgm:t>
        <a:bodyPr/>
        <a:lstStyle/>
        <a:p>
          <a:endParaRPr lang="en-US"/>
        </a:p>
      </dgm:t>
    </dgm:pt>
    <dgm:pt modelId="{B80EA991-00C8-481C-A446-74CEE41A3277}" type="sibTrans" cxnId="{9A224C9F-E3DB-40D6-AA0A-ECA455F64966}">
      <dgm:prSet/>
      <dgm:spPr/>
      <dgm:t>
        <a:bodyPr/>
        <a:lstStyle/>
        <a:p>
          <a:endParaRPr lang="en-US"/>
        </a:p>
      </dgm:t>
    </dgm:pt>
    <dgm:pt modelId="{C9BF9D54-CF82-D44E-8D83-5B8021A4BD7B}" type="pres">
      <dgm:prSet presAssocID="{9803CCB0-8F4A-2B46-BC05-C5E07082727C}" presName="linear" presStyleCnt="0">
        <dgm:presLayoutVars>
          <dgm:dir/>
          <dgm:animLvl val="lvl"/>
          <dgm:resizeHandles val="exact"/>
        </dgm:presLayoutVars>
      </dgm:prSet>
      <dgm:spPr/>
      <dgm:t>
        <a:bodyPr/>
        <a:lstStyle/>
        <a:p>
          <a:endParaRPr lang="en-US"/>
        </a:p>
      </dgm:t>
    </dgm:pt>
    <dgm:pt modelId="{07B3C139-249E-2742-8E27-8593B79720B2}" type="pres">
      <dgm:prSet presAssocID="{87483B27-AC0F-6141-A31F-8E3313044A2E}" presName="parentLin" presStyleCnt="0"/>
      <dgm:spPr/>
    </dgm:pt>
    <dgm:pt modelId="{FB6F601D-1AAF-B24A-9B06-E435D406C968}" type="pres">
      <dgm:prSet presAssocID="{87483B27-AC0F-6141-A31F-8E3313044A2E}" presName="parentLeftMargin" presStyleLbl="node1" presStyleIdx="0" presStyleCnt="4"/>
      <dgm:spPr/>
      <dgm:t>
        <a:bodyPr/>
        <a:lstStyle/>
        <a:p>
          <a:endParaRPr lang="en-US"/>
        </a:p>
      </dgm:t>
    </dgm:pt>
    <dgm:pt modelId="{9FC5B0B2-BBA5-6F46-AF1D-92037D178A61}" type="pres">
      <dgm:prSet presAssocID="{87483B27-AC0F-6141-A31F-8E3313044A2E}" presName="parentText" presStyleLbl="node1" presStyleIdx="0" presStyleCnt="4" custScaleX="63461">
        <dgm:presLayoutVars>
          <dgm:chMax val="0"/>
          <dgm:bulletEnabled val="1"/>
        </dgm:presLayoutVars>
      </dgm:prSet>
      <dgm:spPr/>
      <dgm:t>
        <a:bodyPr/>
        <a:lstStyle/>
        <a:p>
          <a:endParaRPr lang="en-US"/>
        </a:p>
      </dgm:t>
    </dgm:pt>
    <dgm:pt modelId="{92957506-6049-9348-B70D-714AC05E8735}" type="pres">
      <dgm:prSet presAssocID="{87483B27-AC0F-6141-A31F-8E3313044A2E}" presName="negativeSpace" presStyleCnt="0"/>
      <dgm:spPr/>
    </dgm:pt>
    <dgm:pt modelId="{F3797E28-D738-F243-ACDB-550272A7D215}" type="pres">
      <dgm:prSet presAssocID="{87483B27-AC0F-6141-A31F-8E3313044A2E}" presName="childText" presStyleLbl="conFgAcc1" presStyleIdx="0" presStyleCnt="4">
        <dgm:presLayoutVars>
          <dgm:bulletEnabled val="1"/>
        </dgm:presLayoutVars>
      </dgm:prSet>
      <dgm:spPr/>
      <dgm:t>
        <a:bodyPr/>
        <a:lstStyle/>
        <a:p>
          <a:endParaRPr lang="en-US"/>
        </a:p>
      </dgm:t>
    </dgm:pt>
    <dgm:pt modelId="{ECE86780-3870-4045-9251-3B796A310690}" type="pres">
      <dgm:prSet presAssocID="{0BE79420-9CCD-5F48-9BAC-8534B4787D63}" presName="spaceBetweenRectangles" presStyleCnt="0"/>
      <dgm:spPr/>
    </dgm:pt>
    <dgm:pt modelId="{D842BDA5-1794-4CCA-8135-E08097F6B387}" type="pres">
      <dgm:prSet presAssocID="{9A480308-E5FC-425B-BF91-F9BE49DC6B5E}" presName="parentLin" presStyleCnt="0"/>
      <dgm:spPr/>
    </dgm:pt>
    <dgm:pt modelId="{0BB0A7FB-BCF8-43BE-8AA3-D6D6F574BFCE}" type="pres">
      <dgm:prSet presAssocID="{9A480308-E5FC-425B-BF91-F9BE49DC6B5E}" presName="parentLeftMargin" presStyleLbl="node1" presStyleIdx="0" presStyleCnt="4"/>
      <dgm:spPr/>
      <dgm:t>
        <a:bodyPr/>
        <a:lstStyle/>
        <a:p>
          <a:endParaRPr lang="en-US"/>
        </a:p>
      </dgm:t>
    </dgm:pt>
    <dgm:pt modelId="{A5189112-6ECA-4CD5-B393-2FD846F2DF16}" type="pres">
      <dgm:prSet presAssocID="{9A480308-E5FC-425B-BF91-F9BE49DC6B5E}" presName="parentText" presStyleLbl="node1" presStyleIdx="1" presStyleCnt="4" custScaleX="63536">
        <dgm:presLayoutVars>
          <dgm:chMax val="0"/>
          <dgm:bulletEnabled val="1"/>
        </dgm:presLayoutVars>
      </dgm:prSet>
      <dgm:spPr/>
      <dgm:t>
        <a:bodyPr/>
        <a:lstStyle/>
        <a:p>
          <a:endParaRPr lang="en-US"/>
        </a:p>
      </dgm:t>
    </dgm:pt>
    <dgm:pt modelId="{B5C84E8D-330B-4823-8D3C-633710D09E29}" type="pres">
      <dgm:prSet presAssocID="{9A480308-E5FC-425B-BF91-F9BE49DC6B5E}" presName="negativeSpace" presStyleCnt="0"/>
      <dgm:spPr/>
    </dgm:pt>
    <dgm:pt modelId="{54345EB2-68FE-474F-BF6A-2A6C68C62536}" type="pres">
      <dgm:prSet presAssocID="{9A480308-E5FC-425B-BF91-F9BE49DC6B5E}" presName="childText" presStyleLbl="conFgAcc1" presStyleIdx="1" presStyleCnt="4">
        <dgm:presLayoutVars>
          <dgm:bulletEnabled val="1"/>
        </dgm:presLayoutVars>
      </dgm:prSet>
      <dgm:spPr/>
      <dgm:t>
        <a:bodyPr/>
        <a:lstStyle/>
        <a:p>
          <a:endParaRPr lang="en-US"/>
        </a:p>
      </dgm:t>
    </dgm:pt>
    <dgm:pt modelId="{539EA518-FE54-45E9-BA55-717EA7F882B7}" type="pres">
      <dgm:prSet presAssocID="{E665FE25-B20C-4EA2-94BB-602CC214A5DB}" presName="spaceBetweenRectangles" presStyleCnt="0"/>
      <dgm:spPr/>
    </dgm:pt>
    <dgm:pt modelId="{264974A2-5BC8-49EC-B714-6EC8EE81CED2}" type="pres">
      <dgm:prSet presAssocID="{96013548-634E-4C2C-BF0C-F1657491BCCB}" presName="parentLin" presStyleCnt="0"/>
      <dgm:spPr/>
    </dgm:pt>
    <dgm:pt modelId="{93B79CCC-34AD-4234-BF24-7472D882157D}" type="pres">
      <dgm:prSet presAssocID="{96013548-634E-4C2C-BF0C-F1657491BCCB}" presName="parentLeftMargin" presStyleLbl="node1" presStyleIdx="1" presStyleCnt="4"/>
      <dgm:spPr/>
      <dgm:t>
        <a:bodyPr/>
        <a:lstStyle/>
        <a:p>
          <a:endParaRPr lang="en-US"/>
        </a:p>
      </dgm:t>
    </dgm:pt>
    <dgm:pt modelId="{31896CA9-FB70-4689-9D7C-67422B72D5B7}" type="pres">
      <dgm:prSet presAssocID="{96013548-634E-4C2C-BF0C-F1657491BCCB}" presName="parentText" presStyleLbl="node1" presStyleIdx="2" presStyleCnt="4" custScaleX="65750">
        <dgm:presLayoutVars>
          <dgm:chMax val="0"/>
          <dgm:bulletEnabled val="1"/>
        </dgm:presLayoutVars>
      </dgm:prSet>
      <dgm:spPr/>
      <dgm:t>
        <a:bodyPr/>
        <a:lstStyle/>
        <a:p>
          <a:endParaRPr lang="en-US"/>
        </a:p>
      </dgm:t>
    </dgm:pt>
    <dgm:pt modelId="{65A863FA-CA56-4FFF-A69F-EBC81FF59EA8}" type="pres">
      <dgm:prSet presAssocID="{96013548-634E-4C2C-BF0C-F1657491BCCB}" presName="negativeSpace" presStyleCnt="0"/>
      <dgm:spPr/>
    </dgm:pt>
    <dgm:pt modelId="{5C1E41A5-DF0E-4AAC-9610-D09CF5BBF4FC}" type="pres">
      <dgm:prSet presAssocID="{96013548-634E-4C2C-BF0C-F1657491BCCB}" presName="childText" presStyleLbl="conFgAcc1" presStyleIdx="2" presStyleCnt="4">
        <dgm:presLayoutVars>
          <dgm:bulletEnabled val="1"/>
        </dgm:presLayoutVars>
      </dgm:prSet>
      <dgm:spPr/>
      <dgm:t>
        <a:bodyPr/>
        <a:lstStyle/>
        <a:p>
          <a:endParaRPr lang="en-US"/>
        </a:p>
      </dgm:t>
    </dgm:pt>
    <dgm:pt modelId="{31760574-E513-4B58-BAF7-1D8C5756F915}" type="pres">
      <dgm:prSet presAssocID="{DA5D1539-E9E2-4F82-B5C1-DBC9529A6AF0}" presName="spaceBetweenRectangles" presStyleCnt="0"/>
      <dgm:spPr/>
    </dgm:pt>
    <dgm:pt modelId="{443B04E6-ABE6-4EA0-A781-75B12DFAD81D}" type="pres">
      <dgm:prSet presAssocID="{67F60C1F-36D1-4F17-9749-2CCC5ED8E42F}" presName="parentLin" presStyleCnt="0"/>
      <dgm:spPr/>
    </dgm:pt>
    <dgm:pt modelId="{43928D44-10E1-48B2-8293-E7EC9CB9979D}" type="pres">
      <dgm:prSet presAssocID="{67F60C1F-36D1-4F17-9749-2CCC5ED8E42F}" presName="parentLeftMargin" presStyleLbl="node1" presStyleIdx="2" presStyleCnt="4" custScaleX="65651"/>
      <dgm:spPr/>
      <dgm:t>
        <a:bodyPr/>
        <a:lstStyle/>
        <a:p>
          <a:endParaRPr lang="en-US"/>
        </a:p>
      </dgm:t>
    </dgm:pt>
    <dgm:pt modelId="{53B39948-5FAB-49C1-86AE-BCAEB45D8ACA}" type="pres">
      <dgm:prSet presAssocID="{67F60C1F-36D1-4F17-9749-2CCC5ED8E42F}" presName="parentText" presStyleLbl="node1" presStyleIdx="3" presStyleCnt="4" custScaleX="65987" custLinFactNeighborX="44497">
        <dgm:presLayoutVars>
          <dgm:chMax val="0"/>
          <dgm:bulletEnabled val="1"/>
        </dgm:presLayoutVars>
      </dgm:prSet>
      <dgm:spPr/>
      <dgm:t>
        <a:bodyPr/>
        <a:lstStyle/>
        <a:p>
          <a:endParaRPr lang="en-US"/>
        </a:p>
      </dgm:t>
    </dgm:pt>
    <dgm:pt modelId="{73240FE3-ED87-4760-9080-310E4D05A152}" type="pres">
      <dgm:prSet presAssocID="{67F60C1F-36D1-4F17-9749-2CCC5ED8E42F}" presName="negativeSpace" presStyleCnt="0"/>
      <dgm:spPr/>
    </dgm:pt>
    <dgm:pt modelId="{2411ECD5-5738-414B-9A27-7369365E09A8}" type="pres">
      <dgm:prSet presAssocID="{67F60C1F-36D1-4F17-9749-2CCC5ED8E42F}" presName="childText" presStyleLbl="conFgAcc1" presStyleIdx="3" presStyleCnt="4">
        <dgm:presLayoutVars>
          <dgm:bulletEnabled val="1"/>
        </dgm:presLayoutVars>
      </dgm:prSet>
      <dgm:spPr/>
      <dgm:t>
        <a:bodyPr/>
        <a:lstStyle/>
        <a:p>
          <a:endParaRPr lang="en-US"/>
        </a:p>
      </dgm:t>
    </dgm:pt>
  </dgm:ptLst>
  <dgm:cxnLst>
    <dgm:cxn modelId="{917E9B20-DFB7-4BD8-994B-2FED8B09D11E}" srcId="{9803CCB0-8F4A-2B46-BC05-C5E07082727C}" destId="{96013548-634E-4C2C-BF0C-F1657491BCCB}" srcOrd="2" destOrd="0" parTransId="{B0C117A0-7D60-4F5C-B334-34C5ACB55B2A}" sibTransId="{DA5D1539-E9E2-4F82-B5C1-DBC9529A6AF0}"/>
    <dgm:cxn modelId="{9093B602-6EFC-4DE8-848E-2967A9D11716}" type="presOf" srcId="{87483B27-AC0F-6141-A31F-8E3313044A2E}" destId="{9FC5B0B2-BBA5-6F46-AF1D-92037D178A61}" srcOrd="1" destOrd="0" presId="urn:microsoft.com/office/officeart/2005/8/layout/list1"/>
    <dgm:cxn modelId="{610CEB03-FA91-4E6E-B261-161EA2F34498}" srcId="{96013548-634E-4C2C-BF0C-F1657491BCCB}" destId="{6165698C-2A6D-4A69-8EB4-825591E1FB0A}" srcOrd="1" destOrd="0" parTransId="{C24229A4-185C-45B4-8946-D54339992C2D}" sibTransId="{6B892DDD-9C7F-4E64-8E5C-B80AE73D2BB2}"/>
    <dgm:cxn modelId="{617CC29A-4509-4465-87DE-282A1B14D097}" type="presOf" srcId="{C1F82F0C-F5C3-4B45-9A74-07C23659163F}" destId="{2411ECD5-5738-414B-9A27-7369365E09A8}" srcOrd="0" destOrd="0" presId="urn:microsoft.com/office/officeart/2005/8/layout/list1"/>
    <dgm:cxn modelId="{1D13F05D-169D-43EC-A7BA-3E2CC53F415A}" type="presOf" srcId="{96013548-634E-4C2C-BF0C-F1657491BCCB}" destId="{93B79CCC-34AD-4234-BF24-7472D882157D}" srcOrd="0" destOrd="0" presId="urn:microsoft.com/office/officeart/2005/8/layout/list1"/>
    <dgm:cxn modelId="{9F7FB869-14F7-45CD-B151-E8B4D54B6DF0}" type="presOf" srcId="{6165698C-2A6D-4A69-8EB4-825591E1FB0A}" destId="{5C1E41A5-DF0E-4AAC-9610-D09CF5BBF4FC}" srcOrd="0" destOrd="1" presId="urn:microsoft.com/office/officeart/2005/8/layout/list1"/>
    <dgm:cxn modelId="{34EE6D2C-7955-46A5-8B30-AC930CD894D7}" srcId="{9A480308-E5FC-425B-BF91-F9BE49DC6B5E}" destId="{60D71310-EF0D-40DC-A535-1D64D0184BEC}" srcOrd="1" destOrd="0" parTransId="{2129587A-4502-4A1B-B55A-6FD7C9E95147}" sibTransId="{836A0345-F495-49D4-8484-0259BCBAD3DB}"/>
    <dgm:cxn modelId="{A3BF2E53-3C3B-45E3-9E7A-277C93BEEDD8}" type="presOf" srcId="{60D71310-EF0D-40DC-A535-1D64D0184BEC}" destId="{54345EB2-68FE-474F-BF6A-2A6C68C62536}" srcOrd="0" destOrd="1" presId="urn:microsoft.com/office/officeart/2005/8/layout/list1"/>
    <dgm:cxn modelId="{05221C7E-7B62-431F-B9F0-C6C43D5F82DB}" type="presOf" srcId="{96013548-634E-4C2C-BF0C-F1657491BCCB}" destId="{31896CA9-FB70-4689-9D7C-67422B72D5B7}" srcOrd="1" destOrd="0" presId="urn:microsoft.com/office/officeart/2005/8/layout/list1"/>
    <dgm:cxn modelId="{FD66B07C-357A-4D37-8348-6BA1D08098D9}" srcId="{9803CCB0-8F4A-2B46-BC05-C5E07082727C}" destId="{67F60C1F-36D1-4F17-9749-2CCC5ED8E42F}" srcOrd="3" destOrd="0" parTransId="{FF474EB3-57FB-400A-AEE9-7EDF4C6C5166}" sibTransId="{C6FD85E3-ED4C-4D71-BF8B-0581B12BCD81}"/>
    <dgm:cxn modelId="{9B0B3319-B5CC-4D73-962D-941C7A222F11}" type="presOf" srcId="{9A480308-E5FC-425B-BF91-F9BE49DC6B5E}" destId="{A5189112-6ECA-4CD5-B393-2FD846F2DF16}" srcOrd="1" destOrd="0" presId="urn:microsoft.com/office/officeart/2005/8/layout/list1"/>
    <dgm:cxn modelId="{FE120D59-7AD3-E848-8451-3BB746E4ACD2}" srcId="{9A480308-E5FC-425B-BF91-F9BE49DC6B5E}" destId="{D0108246-3AAC-0347-9BAC-38ABA73D9913}" srcOrd="0" destOrd="0" parTransId="{53708C4A-F52D-FC43-AC9E-5DC46B2843E5}" sibTransId="{41A79625-BEBC-A14E-B0B8-BD27449DC698}"/>
    <dgm:cxn modelId="{0A82A8D4-24C4-46CC-9D35-360A5F43F6D3}" type="presOf" srcId="{9A480308-E5FC-425B-BF91-F9BE49DC6B5E}" destId="{0BB0A7FB-BCF8-43BE-8AA3-D6D6F574BFCE}" srcOrd="0" destOrd="0" presId="urn:microsoft.com/office/officeart/2005/8/layout/list1"/>
    <dgm:cxn modelId="{FEB0EB53-EE2A-9346-9E70-CC67D16F26C0}" srcId="{9803CCB0-8F4A-2B46-BC05-C5E07082727C}" destId="{87483B27-AC0F-6141-A31F-8E3313044A2E}" srcOrd="0" destOrd="0" parTransId="{9C08FD1A-819C-3D4F-B0B1-6A0E6B21AE3D}" sibTransId="{0BE79420-9CCD-5F48-9BAC-8534B4787D63}"/>
    <dgm:cxn modelId="{F08E4F71-1A12-4B6A-A299-381B0802E12E}" type="presOf" srcId="{67F60C1F-36D1-4F17-9749-2CCC5ED8E42F}" destId="{43928D44-10E1-48B2-8293-E7EC9CB9979D}" srcOrd="0" destOrd="0" presId="urn:microsoft.com/office/officeart/2005/8/layout/list1"/>
    <dgm:cxn modelId="{CB730155-9CBB-45E9-9F9E-608C5F0191A8}" srcId="{96013548-634E-4C2C-BF0C-F1657491BCCB}" destId="{EA34E556-5DFB-4E45-8C41-467C7E58922A}" srcOrd="0" destOrd="0" parTransId="{1DFBA960-1863-4E18-BA39-69DC3C7A2571}" sibTransId="{3ADD0402-9FE0-4109-9BB4-946A3F31862B}"/>
    <dgm:cxn modelId="{1DAEB4F5-F853-4FE4-B2F6-3F8F3D2F92CB}" srcId="{87483B27-AC0F-6141-A31F-8E3313044A2E}" destId="{4E7D0DDA-BA5E-400F-9F3F-8C737C84B3FC}" srcOrd="0" destOrd="0" parTransId="{81A4CB1C-5A53-4CEB-B7BE-531050B0A739}" sibTransId="{2DFFF4EB-4CDF-4174-AB39-9D6D4B9B5442}"/>
    <dgm:cxn modelId="{9A224C9F-E3DB-40D6-AA0A-ECA455F64966}" srcId="{67F60C1F-36D1-4F17-9749-2CCC5ED8E42F}" destId="{C1F82F0C-F5C3-4B45-9A74-07C23659163F}" srcOrd="0" destOrd="0" parTransId="{8DF8F872-3F49-4242-AFF0-51C81917283A}" sibTransId="{B80EA991-00C8-481C-A446-74CEE41A3277}"/>
    <dgm:cxn modelId="{80C8B8D9-05B7-4819-9E77-8F7205DC9A2D}" type="presOf" srcId="{D0108246-3AAC-0347-9BAC-38ABA73D9913}" destId="{54345EB2-68FE-474F-BF6A-2A6C68C62536}" srcOrd="0" destOrd="0" presId="urn:microsoft.com/office/officeart/2005/8/layout/list1"/>
    <dgm:cxn modelId="{FAF004C5-131E-4C80-B1FA-EC2AD2525BEE}" type="presOf" srcId="{67F60C1F-36D1-4F17-9749-2CCC5ED8E42F}" destId="{53B39948-5FAB-49C1-86AE-BCAEB45D8ACA}" srcOrd="1" destOrd="0" presId="urn:microsoft.com/office/officeart/2005/8/layout/list1"/>
    <dgm:cxn modelId="{420D59A9-DF0B-4BD1-B135-CB445F3BAF06}" srcId="{9803CCB0-8F4A-2B46-BC05-C5E07082727C}" destId="{9A480308-E5FC-425B-BF91-F9BE49DC6B5E}" srcOrd="1" destOrd="0" parTransId="{2DE35BAA-BAAC-491E-A45F-90324E8B3B1B}" sibTransId="{E665FE25-B20C-4EA2-94BB-602CC214A5DB}"/>
    <dgm:cxn modelId="{9EB6C26B-94FD-4B7C-95C7-9DF50CD9F2C4}" type="presOf" srcId="{4E7D0DDA-BA5E-400F-9F3F-8C737C84B3FC}" destId="{F3797E28-D738-F243-ACDB-550272A7D215}" srcOrd="0" destOrd="0" presId="urn:microsoft.com/office/officeart/2005/8/layout/list1"/>
    <dgm:cxn modelId="{A8A5936D-85F8-40AB-9822-D5AA35817525}" type="presOf" srcId="{87483B27-AC0F-6141-A31F-8E3313044A2E}" destId="{FB6F601D-1AAF-B24A-9B06-E435D406C968}" srcOrd="0" destOrd="0" presId="urn:microsoft.com/office/officeart/2005/8/layout/list1"/>
    <dgm:cxn modelId="{28A76C76-2D28-43FB-9523-D2840338E6F7}" type="presOf" srcId="{9803CCB0-8F4A-2B46-BC05-C5E07082727C}" destId="{C9BF9D54-CF82-D44E-8D83-5B8021A4BD7B}" srcOrd="0" destOrd="0" presId="urn:microsoft.com/office/officeart/2005/8/layout/list1"/>
    <dgm:cxn modelId="{4284617A-08D9-4F74-B75B-751FFA83D595}" type="presOf" srcId="{EA34E556-5DFB-4E45-8C41-467C7E58922A}" destId="{5C1E41A5-DF0E-4AAC-9610-D09CF5BBF4FC}" srcOrd="0" destOrd="0" presId="urn:microsoft.com/office/officeart/2005/8/layout/list1"/>
    <dgm:cxn modelId="{BE7AB571-C917-4E77-BFB2-09025A28CCB7}" type="presParOf" srcId="{C9BF9D54-CF82-D44E-8D83-5B8021A4BD7B}" destId="{07B3C139-249E-2742-8E27-8593B79720B2}" srcOrd="0" destOrd="0" presId="urn:microsoft.com/office/officeart/2005/8/layout/list1"/>
    <dgm:cxn modelId="{F8CAB101-5D8B-44D6-BD4C-E24173BB5E85}" type="presParOf" srcId="{07B3C139-249E-2742-8E27-8593B79720B2}" destId="{FB6F601D-1AAF-B24A-9B06-E435D406C968}" srcOrd="0" destOrd="0" presId="urn:microsoft.com/office/officeart/2005/8/layout/list1"/>
    <dgm:cxn modelId="{11CD4498-3045-4932-85CC-2F74DD5F1639}" type="presParOf" srcId="{07B3C139-249E-2742-8E27-8593B79720B2}" destId="{9FC5B0B2-BBA5-6F46-AF1D-92037D178A61}" srcOrd="1" destOrd="0" presId="urn:microsoft.com/office/officeart/2005/8/layout/list1"/>
    <dgm:cxn modelId="{13911637-BD35-4859-BC18-F8F0820B3C47}" type="presParOf" srcId="{C9BF9D54-CF82-D44E-8D83-5B8021A4BD7B}" destId="{92957506-6049-9348-B70D-714AC05E8735}" srcOrd="1" destOrd="0" presId="urn:microsoft.com/office/officeart/2005/8/layout/list1"/>
    <dgm:cxn modelId="{A5F79EE5-7304-471D-B4B4-41390E5BDFCD}" type="presParOf" srcId="{C9BF9D54-CF82-D44E-8D83-5B8021A4BD7B}" destId="{F3797E28-D738-F243-ACDB-550272A7D215}" srcOrd="2" destOrd="0" presId="urn:microsoft.com/office/officeart/2005/8/layout/list1"/>
    <dgm:cxn modelId="{63637A3D-59C6-4925-B68E-9DFC1A6DC37C}" type="presParOf" srcId="{C9BF9D54-CF82-D44E-8D83-5B8021A4BD7B}" destId="{ECE86780-3870-4045-9251-3B796A310690}" srcOrd="3" destOrd="0" presId="urn:microsoft.com/office/officeart/2005/8/layout/list1"/>
    <dgm:cxn modelId="{277FBF45-6313-40C2-BCD8-E37F1F60C7A8}" type="presParOf" srcId="{C9BF9D54-CF82-D44E-8D83-5B8021A4BD7B}" destId="{D842BDA5-1794-4CCA-8135-E08097F6B387}" srcOrd="4" destOrd="0" presId="urn:microsoft.com/office/officeart/2005/8/layout/list1"/>
    <dgm:cxn modelId="{B44D00F4-69AF-4CBC-889F-1FAB5703BBE7}" type="presParOf" srcId="{D842BDA5-1794-4CCA-8135-E08097F6B387}" destId="{0BB0A7FB-BCF8-43BE-8AA3-D6D6F574BFCE}" srcOrd="0" destOrd="0" presId="urn:microsoft.com/office/officeart/2005/8/layout/list1"/>
    <dgm:cxn modelId="{F3F0B317-EEF9-49F9-AFF1-E30BB9290A2D}" type="presParOf" srcId="{D842BDA5-1794-4CCA-8135-E08097F6B387}" destId="{A5189112-6ECA-4CD5-B393-2FD846F2DF16}" srcOrd="1" destOrd="0" presId="urn:microsoft.com/office/officeart/2005/8/layout/list1"/>
    <dgm:cxn modelId="{9C87DDAF-A3B9-486E-A6B1-4FAA64B68045}" type="presParOf" srcId="{C9BF9D54-CF82-D44E-8D83-5B8021A4BD7B}" destId="{B5C84E8D-330B-4823-8D3C-633710D09E29}" srcOrd="5" destOrd="0" presId="urn:microsoft.com/office/officeart/2005/8/layout/list1"/>
    <dgm:cxn modelId="{F2372F48-4573-4E5B-8319-FDB1F631CF51}" type="presParOf" srcId="{C9BF9D54-CF82-D44E-8D83-5B8021A4BD7B}" destId="{54345EB2-68FE-474F-BF6A-2A6C68C62536}" srcOrd="6" destOrd="0" presId="urn:microsoft.com/office/officeart/2005/8/layout/list1"/>
    <dgm:cxn modelId="{92D7D466-20AD-47C0-96C5-889819AB5DA0}" type="presParOf" srcId="{C9BF9D54-CF82-D44E-8D83-5B8021A4BD7B}" destId="{539EA518-FE54-45E9-BA55-717EA7F882B7}" srcOrd="7" destOrd="0" presId="urn:microsoft.com/office/officeart/2005/8/layout/list1"/>
    <dgm:cxn modelId="{23F8CBA4-EE4F-46D6-9EAC-EE206CEBBE72}" type="presParOf" srcId="{C9BF9D54-CF82-D44E-8D83-5B8021A4BD7B}" destId="{264974A2-5BC8-49EC-B714-6EC8EE81CED2}" srcOrd="8" destOrd="0" presId="urn:microsoft.com/office/officeart/2005/8/layout/list1"/>
    <dgm:cxn modelId="{6D434134-1F5C-4B45-8FDD-312DF18C435B}" type="presParOf" srcId="{264974A2-5BC8-49EC-B714-6EC8EE81CED2}" destId="{93B79CCC-34AD-4234-BF24-7472D882157D}" srcOrd="0" destOrd="0" presId="urn:microsoft.com/office/officeart/2005/8/layout/list1"/>
    <dgm:cxn modelId="{B9117D53-DF3B-4FBD-BE26-4C626EADFF44}" type="presParOf" srcId="{264974A2-5BC8-49EC-B714-6EC8EE81CED2}" destId="{31896CA9-FB70-4689-9D7C-67422B72D5B7}" srcOrd="1" destOrd="0" presId="urn:microsoft.com/office/officeart/2005/8/layout/list1"/>
    <dgm:cxn modelId="{8D536A9E-E382-4561-B07E-7ED8CD7E576D}" type="presParOf" srcId="{C9BF9D54-CF82-D44E-8D83-5B8021A4BD7B}" destId="{65A863FA-CA56-4FFF-A69F-EBC81FF59EA8}" srcOrd="9" destOrd="0" presId="urn:microsoft.com/office/officeart/2005/8/layout/list1"/>
    <dgm:cxn modelId="{6B6D9FF1-B703-47EA-8EBC-D281DCC30F93}" type="presParOf" srcId="{C9BF9D54-CF82-D44E-8D83-5B8021A4BD7B}" destId="{5C1E41A5-DF0E-4AAC-9610-D09CF5BBF4FC}" srcOrd="10" destOrd="0" presId="urn:microsoft.com/office/officeart/2005/8/layout/list1"/>
    <dgm:cxn modelId="{080AA9BE-B1E3-4DB6-8DCE-F129B07BCFF5}" type="presParOf" srcId="{C9BF9D54-CF82-D44E-8D83-5B8021A4BD7B}" destId="{31760574-E513-4B58-BAF7-1D8C5756F915}" srcOrd="11" destOrd="0" presId="urn:microsoft.com/office/officeart/2005/8/layout/list1"/>
    <dgm:cxn modelId="{FB25EC02-8D1E-460C-B9DA-BFEF2705D812}" type="presParOf" srcId="{C9BF9D54-CF82-D44E-8D83-5B8021A4BD7B}" destId="{443B04E6-ABE6-4EA0-A781-75B12DFAD81D}" srcOrd="12" destOrd="0" presId="urn:microsoft.com/office/officeart/2005/8/layout/list1"/>
    <dgm:cxn modelId="{DDE3BF36-A9BF-4EC2-82E2-43CDA155F5E8}" type="presParOf" srcId="{443B04E6-ABE6-4EA0-A781-75B12DFAD81D}" destId="{43928D44-10E1-48B2-8293-E7EC9CB9979D}" srcOrd="0" destOrd="0" presId="urn:microsoft.com/office/officeart/2005/8/layout/list1"/>
    <dgm:cxn modelId="{8E89ABDD-F88C-44E9-877A-C70779B93820}" type="presParOf" srcId="{443B04E6-ABE6-4EA0-A781-75B12DFAD81D}" destId="{53B39948-5FAB-49C1-86AE-BCAEB45D8ACA}" srcOrd="1" destOrd="0" presId="urn:microsoft.com/office/officeart/2005/8/layout/list1"/>
    <dgm:cxn modelId="{8710D01F-3FEB-4BDF-885F-A2E3AE815930}" type="presParOf" srcId="{C9BF9D54-CF82-D44E-8D83-5B8021A4BD7B}" destId="{73240FE3-ED87-4760-9080-310E4D05A152}" srcOrd="13" destOrd="0" presId="urn:microsoft.com/office/officeart/2005/8/layout/list1"/>
    <dgm:cxn modelId="{5125537B-F163-4791-96C2-35C2D542034C}" type="presParOf" srcId="{C9BF9D54-CF82-D44E-8D83-5B8021A4BD7B}" destId="{2411ECD5-5738-414B-9A27-7369365E09A8}" srcOrd="14" destOrd="0" presId="urn:microsoft.com/office/officeart/2005/8/layout/list1"/>
  </dgm:cxnLst>
  <dgm:bg>
    <a:noFill/>
  </dgm:bg>
  <dgm:whole/>
  <dgm:extLst>
    <a:ext uri="http://schemas.microsoft.com/office/drawing/2008/diagram">
      <dsp:dataModelExt xmlns:dsp="http://schemas.microsoft.com/office/drawing/2008/diagram" relId="rId11"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9C245E6-52AC-B14C-8A10-8E5B7012DDD8}" type="doc">
      <dgm:prSet loTypeId="urn:microsoft.com/office/officeart/2005/8/layout/vList2" loCatId="" qsTypeId="urn:microsoft.com/office/officeart/2005/8/quickstyle/simple1" qsCatId="simple" csTypeId="urn:microsoft.com/office/officeart/2005/8/colors/accent5_1" csCatId="accent5" phldr="1"/>
      <dgm:spPr/>
      <dgm:t>
        <a:bodyPr/>
        <a:lstStyle/>
        <a:p>
          <a:endParaRPr lang="en-US"/>
        </a:p>
      </dgm:t>
    </dgm:pt>
    <dgm:pt modelId="{32F7CCBC-F2E5-8E4E-BD61-C132D3C493E5}">
      <dgm:prSet phldrT="[Text]"/>
      <dgm:spPr/>
      <dgm:t>
        <a:bodyPr/>
        <a:lstStyle/>
        <a:p>
          <a:r>
            <a:rPr lang="en-US" dirty="0" smtClean="0"/>
            <a:t>Streaming Video Analytics powered </a:t>
          </a:r>
          <a:r>
            <a:rPr lang="en-US" dirty="0"/>
            <a:t>with </a:t>
          </a:r>
          <a:r>
            <a:rPr lang="en-US" dirty="0" smtClean="0"/>
            <a:t>following Acumos AI Models :</a:t>
          </a:r>
          <a:endParaRPr lang="en-US" dirty="0"/>
        </a:p>
      </dgm:t>
    </dgm:pt>
    <dgm:pt modelId="{8ED17E37-E867-4543-8EBA-6E1005876A7E}" type="parTrans" cxnId="{468368FD-1044-2841-9C5F-05B0355D25E9}">
      <dgm:prSet/>
      <dgm:spPr/>
      <dgm:t>
        <a:bodyPr/>
        <a:lstStyle/>
        <a:p>
          <a:endParaRPr lang="en-US"/>
        </a:p>
      </dgm:t>
    </dgm:pt>
    <dgm:pt modelId="{8B7D1045-98E6-8740-B60A-51412EF94FCE}" type="sibTrans" cxnId="{468368FD-1044-2841-9C5F-05B0355D25E9}">
      <dgm:prSet/>
      <dgm:spPr/>
      <dgm:t>
        <a:bodyPr/>
        <a:lstStyle/>
        <a:p>
          <a:endParaRPr lang="en-US"/>
        </a:p>
      </dgm:t>
    </dgm:pt>
    <dgm:pt modelId="{725761F1-CCCC-FA41-A4E9-9A0CECD873E8}">
      <dgm:prSet phldrT="[Text]"/>
      <dgm:spPr/>
      <dgm:t>
        <a:bodyPr/>
        <a:lstStyle/>
        <a:p>
          <a:r>
            <a:rPr lang="en-US" b="0" i="0" dirty="0" smtClean="0"/>
            <a:t>Object – </a:t>
          </a:r>
          <a:r>
            <a:rPr lang="en-US" b="0" i="0" dirty="0"/>
            <a:t>to classify the images in the </a:t>
          </a:r>
          <a:r>
            <a:rPr lang="en-US" b="0" i="0" dirty="0" smtClean="0"/>
            <a:t>video for ad insertion</a:t>
          </a:r>
          <a:endParaRPr lang="en-US" dirty="0"/>
        </a:p>
      </dgm:t>
    </dgm:pt>
    <dgm:pt modelId="{5321959D-C52A-BA4B-8B0E-F97AA91EA686}" type="parTrans" cxnId="{F4C655EE-BE1A-AD4A-A06E-404473134893}">
      <dgm:prSet/>
      <dgm:spPr/>
      <dgm:t>
        <a:bodyPr/>
        <a:lstStyle/>
        <a:p>
          <a:endParaRPr lang="en-US"/>
        </a:p>
      </dgm:t>
    </dgm:pt>
    <dgm:pt modelId="{133319F7-C79E-2F4C-BDCA-E529394F0F8B}" type="sibTrans" cxnId="{F4C655EE-BE1A-AD4A-A06E-404473134893}">
      <dgm:prSet/>
      <dgm:spPr/>
      <dgm:t>
        <a:bodyPr/>
        <a:lstStyle/>
        <a:p>
          <a:endParaRPr lang="en-US"/>
        </a:p>
      </dgm:t>
    </dgm:pt>
    <dgm:pt modelId="{32C30E7C-3628-A644-8881-4FF60BC6919F}">
      <dgm:prSet phldrT="[Text]"/>
      <dgm:spPr/>
      <dgm:t>
        <a:bodyPr/>
        <a:lstStyle/>
        <a:p>
          <a:r>
            <a:rPr lang="en-US" b="0" i="0" dirty="0" smtClean="0"/>
            <a:t>Sentiment – </a:t>
          </a:r>
          <a:r>
            <a:rPr lang="en-US" b="0" i="0" dirty="0"/>
            <a:t>to detect the mood of the </a:t>
          </a:r>
          <a:r>
            <a:rPr lang="en-US" b="0" i="0" dirty="0" smtClean="0"/>
            <a:t>scene for ad insertion</a:t>
          </a:r>
          <a:endParaRPr lang="en-US" dirty="0"/>
        </a:p>
      </dgm:t>
    </dgm:pt>
    <dgm:pt modelId="{7B29C882-AA6E-3D4A-BCF2-95D1400DB142}" type="parTrans" cxnId="{1C089C87-2CA6-3847-BAEA-0B9BE98B6A5D}">
      <dgm:prSet/>
      <dgm:spPr/>
      <dgm:t>
        <a:bodyPr/>
        <a:lstStyle/>
        <a:p>
          <a:endParaRPr lang="en-US"/>
        </a:p>
      </dgm:t>
    </dgm:pt>
    <dgm:pt modelId="{9FBB90EE-14C8-D34C-A429-F9AD83A05F2A}" type="sibTrans" cxnId="{1C089C87-2CA6-3847-BAEA-0B9BE98B6A5D}">
      <dgm:prSet/>
      <dgm:spPr/>
      <dgm:t>
        <a:bodyPr/>
        <a:lstStyle/>
        <a:p>
          <a:endParaRPr lang="en-US"/>
        </a:p>
      </dgm:t>
    </dgm:pt>
    <dgm:pt modelId="{A80BF3DD-2465-B348-A5CD-7BF86BA1EA19}">
      <dgm:prSet phldrT="[Text]"/>
      <dgm:spPr/>
      <dgm:t>
        <a:bodyPr/>
        <a:lstStyle/>
        <a:p>
          <a:r>
            <a:rPr lang="en-US" b="0" i="0" dirty="0"/>
            <a:t>Face </a:t>
          </a:r>
          <a:r>
            <a:rPr lang="en-US" b="0" i="0" dirty="0" smtClean="0"/>
            <a:t>Detection </a:t>
          </a:r>
          <a:r>
            <a:rPr lang="en-US" b="0" i="0" dirty="0"/>
            <a:t>– to detect </a:t>
          </a:r>
          <a:r>
            <a:rPr lang="en-US" b="0" i="0" dirty="0" smtClean="0"/>
            <a:t>human face</a:t>
          </a:r>
          <a:endParaRPr lang="en-US" dirty="0"/>
        </a:p>
      </dgm:t>
    </dgm:pt>
    <dgm:pt modelId="{5F8DF226-D47D-E441-8BB5-323AB95E3A54}" type="parTrans" cxnId="{9EE6B74A-1003-2244-977D-AAD928CC9A8A}">
      <dgm:prSet/>
      <dgm:spPr/>
      <dgm:t>
        <a:bodyPr/>
        <a:lstStyle/>
        <a:p>
          <a:endParaRPr lang="en-US"/>
        </a:p>
      </dgm:t>
    </dgm:pt>
    <dgm:pt modelId="{E50FF8E1-9062-3143-9AA8-FC24A3B61893}" type="sibTrans" cxnId="{9EE6B74A-1003-2244-977D-AAD928CC9A8A}">
      <dgm:prSet/>
      <dgm:spPr/>
      <dgm:t>
        <a:bodyPr/>
        <a:lstStyle/>
        <a:p>
          <a:endParaRPr lang="en-US"/>
        </a:p>
      </dgm:t>
    </dgm:pt>
    <dgm:pt modelId="{DC6230C6-16BD-3646-96C7-37362B84638D}">
      <dgm:prSet phldrT="[Text]"/>
      <dgm:spPr/>
      <dgm:t>
        <a:bodyPr/>
        <a:lstStyle/>
        <a:p>
          <a:r>
            <a:rPr lang="en-US" b="0" i="0" dirty="0"/>
            <a:t>Face </a:t>
          </a:r>
          <a:r>
            <a:rPr lang="en-US" b="0" i="0" dirty="0" smtClean="0"/>
            <a:t>Recognition </a:t>
          </a:r>
          <a:r>
            <a:rPr lang="en-US" b="0" i="0" dirty="0"/>
            <a:t>– to recognize </a:t>
          </a:r>
          <a:r>
            <a:rPr lang="en-US" b="0" i="0" dirty="0" smtClean="0"/>
            <a:t>well known celebrities</a:t>
          </a:r>
          <a:endParaRPr lang="en-US" dirty="0"/>
        </a:p>
      </dgm:t>
    </dgm:pt>
    <dgm:pt modelId="{35394CDB-F625-E443-87E6-8DEA7EC134DC}" type="parTrans" cxnId="{FF10B2CB-07AA-C54A-A222-D85BF2177247}">
      <dgm:prSet/>
      <dgm:spPr/>
      <dgm:t>
        <a:bodyPr/>
        <a:lstStyle/>
        <a:p>
          <a:endParaRPr lang="en-US"/>
        </a:p>
      </dgm:t>
    </dgm:pt>
    <dgm:pt modelId="{980E1D22-317F-5C47-B193-2F9B8B010C43}" type="sibTrans" cxnId="{FF10B2CB-07AA-C54A-A222-D85BF2177247}">
      <dgm:prSet/>
      <dgm:spPr/>
      <dgm:t>
        <a:bodyPr/>
        <a:lstStyle/>
        <a:p>
          <a:endParaRPr lang="en-US"/>
        </a:p>
      </dgm:t>
    </dgm:pt>
    <dgm:pt modelId="{A37AB8A0-F599-B34B-BE55-E47F394B042E}">
      <dgm:prSet phldrT="[Text]"/>
      <dgm:spPr/>
      <dgm:t>
        <a:bodyPr/>
        <a:lstStyle/>
        <a:p>
          <a:r>
            <a:rPr lang="en-US" b="0" i="0" dirty="0" smtClean="0"/>
            <a:t>Privacy </a:t>
          </a:r>
          <a:r>
            <a:rPr lang="en-US" b="0" i="0" dirty="0"/>
            <a:t>– to pixelate and provide privacy of the detected </a:t>
          </a:r>
          <a:r>
            <a:rPr lang="en-US" b="0" i="0" dirty="0" smtClean="0"/>
            <a:t>faces.</a:t>
          </a:r>
          <a:endParaRPr lang="en-US" dirty="0"/>
        </a:p>
      </dgm:t>
    </dgm:pt>
    <dgm:pt modelId="{0BB65D8B-97D6-8143-8B5C-EA7A116F9C05}" type="parTrans" cxnId="{F62BE6B8-6267-3B41-A7A5-A33EA68AD497}">
      <dgm:prSet/>
      <dgm:spPr/>
      <dgm:t>
        <a:bodyPr/>
        <a:lstStyle/>
        <a:p>
          <a:endParaRPr lang="en-US"/>
        </a:p>
      </dgm:t>
    </dgm:pt>
    <dgm:pt modelId="{3675A5FA-663F-EF4A-9D28-EC2CADFD9982}" type="sibTrans" cxnId="{F62BE6B8-6267-3B41-A7A5-A33EA68AD497}">
      <dgm:prSet/>
      <dgm:spPr/>
      <dgm:t>
        <a:bodyPr/>
        <a:lstStyle/>
        <a:p>
          <a:endParaRPr lang="en-US"/>
        </a:p>
      </dgm:t>
    </dgm:pt>
    <dgm:pt modelId="{604D0075-13C7-CA43-825C-BDED2D659C3B}">
      <dgm:prSet phldrT="[Text]"/>
      <dgm:spPr/>
      <dgm:t>
        <a:bodyPr/>
        <a:lstStyle/>
        <a:p>
          <a:r>
            <a:rPr lang="en-US" b="0" i="0" dirty="0"/>
            <a:t>Logo Recognition – to detect various company logos for advertising purposes</a:t>
          </a:r>
          <a:endParaRPr lang="en-US" dirty="0"/>
        </a:p>
      </dgm:t>
    </dgm:pt>
    <dgm:pt modelId="{5E7DA8C6-9553-2644-B122-42F2D4AE2262}" type="parTrans" cxnId="{1DFCF3D0-9E70-D644-ACA2-A408720DD202}">
      <dgm:prSet/>
      <dgm:spPr/>
      <dgm:t>
        <a:bodyPr/>
        <a:lstStyle/>
        <a:p>
          <a:endParaRPr lang="en-US"/>
        </a:p>
      </dgm:t>
    </dgm:pt>
    <dgm:pt modelId="{391CB70E-7CAA-9846-9DFF-EEEFB4EC0895}" type="sibTrans" cxnId="{1DFCF3D0-9E70-D644-ACA2-A408720DD202}">
      <dgm:prSet/>
      <dgm:spPr/>
      <dgm:t>
        <a:bodyPr/>
        <a:lstStyle/>
        <a:p>
          <a:endParaRPr lang="en-US"/>
        </a:p>
      </dgm:t>
    </dgm:pt>
    <dgm:pt modelId="{E548B8FF-0279-F24C-8BD6-1222F4E722EA}">
      <dgm:prSet phldrT="[Text]"/>
      <dgm:spPr/>
      <dgm:t>
        <a:bodyPr/>
        <a:lstStyle/>
        <a:p>
          <a:r>
            <a:rPr lang="en-US" dirty="0"/>
            <a:t>Frame Ranking - </a:t>
          </a:r>
          <a:r>
            <a:rPr lang="en-US" b="0" i="0" dirty="0"/>
            <a:t>compute the best frame in the video</a:t>
          </a:r>
          <a:endParaRPr lang="en-US" dirty="0"/>
        </a:p>
      </dgm:t>
    </dgm:pt>
    <dgm:pt modelId="{1B2FFC43-5C59-FC4F-B094-66C8EF5B3D53}" type="parTrans" cxnId="{0426D24D-71EF-0148-A5FB-6DE4FB15945F}">
      <dgm:prSet/>
      <dgm:spPr/>
      <dgm:t>
        <a:bodyPr/>
        <a:lstStyle/>
        <a:p>
          <a:endParaRPr lang="en-US"/>
        </a:p>
      </dgm:t>
    </dgm:pt>
    <dgm:pt modelId="{58DFDC53-A93B-C646-AF19-BE1B16005FCE}" type="sibTrans" cxnId="{0426D24D-71EF-0148-A5FB-6DE4FB15945F}">
      <dgm:prSet/>
      <dgm:spPr/>
      <dgm:t>
        <a:bodyPr/>
        <a:lstStyle/>
        <a:p>
          <a:endParaRPr lang="en-US"/>
        </a:p>
      </dgm:t>
    </dgm:pt>
    <dgm:pt modelId="{32DAC305-AC65-DD4B-B78A-8D0249DAA172}">
      <dgm:prSet phldrT="[Text]"/>
      <dgm:spPr/>
      <dgm:t>
        <a:bodyPr/>
        <a:lstStyle/>
        <a:p>
          <a:r>
            <a:rPr lang="en-US" dirty="0" smtClean="0"/>
            <a:t>Build using Acumos AI open source platform</a:t>
          </a:r>
          <a:endParaRPr lang="en-US" dirty="0"/>
        </a:p>
      </dgm:t>
    </dgm:pt>
    <dgm:pt modelId="{36A4FD29-EC28-AA4C-8249-25937B82CE5D}" type="parTrans" cxnId="{F19B9876-16CE-F543-8AB6-5F6706F0C50B}">
      <dgm:prSet/>
      <dgm:spPr/>
      <dgm:t>
        <a:bodyPr/>
        <a:lstStyle/>
        <a:p>
          <a:endParaRPr lang="en-US"/>
        </a:p>
      </dgm:t>
    </dgm:pt>
    <dgm:pt modelId="{1DD81742-468A-CC44-AE2B-39E125955859}" type="sibTrans" cxnId="{F19B9876-16CE-F543-8AB6-5F6706F0C50B}">
      <dgm:prSet/>
      <dgm:spPr/>
      <dgm:t>
        <a:bodyPr/>
        <a:lstStyle/>
        <a:p>
          <a:endParaRPr lang="en-US"/>
        </a:p>
      </dgm:t>
    </dgm:pt>
    <dgm:pt modelId="{F4D56BED-5A06-8247-9106-E41BF6BD8B97}">
      <dgm:prSet phldrT="[Text]"/>
      <dgm:spPr/>
      <dgm:t>
        <a:bodyPr/>
        <a:lstStyle/>
        <a:p>
          <a:r>
            <a:rPr lang="en-US" dirty="0" smtClean="0"/>
            <a:t>Uses AT&amp;T Research Labs Acumos AI instance which provides </a:t>
          </a:r>
          <a:r>
            <a:rPr lang="en-US" dirty="0"/>
            <a:t>various video analytics machine learning models.</a:t>
          </a:r>
        </a:p>
      </dgm:t>
    </dgm:pt>
    <dgm:pt modelId="{6CB7E10C-6E0E-9544-93FF-1FF9DA9019A3}" type="parTrans" cxnId="{3A0EE396-9FCF-604D-AFC6-930C84FB6C12}">
      <dgm:prSet/>
      <dgm:spPr/>
      <dgm:t>
        <a:bodyPr/>
        <a:lstStyle/>
        <a:p>
          <a:endParaRPr lang="en-US"/>
        </a:p>
      </dgm:t>
    </dgm:pt>
    <dgm:pt modelId="{6AADA97E-F800-914E-90DF-7F14DC816AC4}" type="sibTrans" cxnId="{3A0EE396-9FCF-604D-AFC6-930C84FB6C12}">
      <dgm:prSet/>
      <dgm:spPr/>
      <dgm:t>
        <a:bodyPr/>
        <a:lstStyle/>
        <a:p>
          <a:endParaRPr lang="en-US"/>
        </a:p>
      </dgm:t>
    </dgm:pt>
    <dgm:pt modelId="{7639EFB2-B046-1E40-B445-CED36C623234}">
      <dgm:prSet phldrT="[Text]"/>
      <dgm:spPr/>
      <dgm:t>
        <a:bodyPr/>
        <a:lstStyle/>
        <a:p>
          <a:r>
            <a:rPr lang="en-US" dirty="0" smtClean="0"/>
            <a:t>Fast, Easy, Drag and Drop building of complex AI Applications using Acumos AI Design Studio by chaining multiple ML models</a:t>
          </a:r>
          <a:endParaRPr lang="en-US" dirty="0"/>
        </a:p>
      </dgm:t>
    </dgm:pt>
    <dgm:pt modelId="{D9521D10-EF00-8443-8DC6-3DECE089DFD4}" type="parTrans" cxnId="{19F4B67C-21E4-3342-AA09-8F476F994560}">
      <dgm:prSet/>
      <dgm:spPr/>
      <dgm:t>
        <a:bodyPr/>
        <a:lstStyle/>
        <a:p>
          <a:endParaRPr lang="en-US"/>
        </a:p>
      </dgm:t>
    </dgm:pt>
    <dgm:pt modelId="{5E40A926-392C-B643-8A75-A788A53C34E8}" type="sibTrans" cxnId="{19F4B67C-21E4-3342-AA09-8F476F994560}">
      <dgm:prSet/>
      <dgm:spPr/>
      <dgm:t>
        <a:bodyPr/>
        <a:lstStyle/>
        <a:p>
          <a:endParaRPr lang="en-US"/>
        </a:p>
      </dgm:t>
    </dgm:pt>
    <dgm:pt modelId="{ECFACAC9-FF09-EB46-9155-72FC70810F7E}" type="pres">
      <dgm:prSet presAssocID="{D9C245E6-52AC-B14C-8A10-8E5B7012DDD8}" presName="linear" presStyleCnt="0">
        <dgm:presLayoutVars>
          <dgm:animLvl val="lvl"/>
          <dgm:resizeHandles val="exact"/>
        </dgm:presLayoutVars>
      </dgm:prSet>
      <dgm:spPr/>
      <dgm:t>
        <a:bodyPr/>
        <a:lstStyle/>
        <a:p>
          <a:endParaRPr lang="en-US"/>
        </a:p>
      </dgm:t>
    </dgm:pt>
    <dgm:pt modelId="{F087DA95-9EB1-DE47-B991-3AB6E82C10AF}" type="pres">
      <dgm:prSet presAssocID="{32DAC305-AC65-DD4B-B78A-8D0249DAA172}" presName="parentText" presStyleLbl="node1" presStyleIdx="0" presStyleCnt="4">
        <dgm:presLayoutVars>
          <dgm:chMax val="0"/>
          <dgm:bulletEnabled val="1"/>
        </dgm:presLayoutVars>
      </dgm:prSet>
      <dgm:spPr/>
      <dgm:t>
        <a:bodyPr/>
        <a:lstStyle/>
        <a:p>
          <a:endParaRPr lang="en-US"/>
        </a:p>
      </dgm:t>
    </dgm:pt>
    <dgm:pt modelId="{FAFB984A-B271-7B48-8283-9D2E41A8055D}" type="pres">
      <dgm:prSet presAssocID="{1DD81742-468A-CC44-AE2B-39E125955859}" presName="spacer" presStyleCnt="0"/>
      <dgm:spPr/>
    </dgm:pt>
    <dgm:pt modelId="{D33A5AC2-7AE9-E441-8756-51C1E2DBEAD2}" type="pres">
      <dgm:prSet presAssocID="{F4D56BED-5A06-8247-9106-E41BF6BD8B97}" presName="parentText" presStyleLbl="node1" presStyleIdx="1" presStyleCnt="4">
        <dgm:presLayoutVars>
          <dgm:chMax val="0"/>
          <dgm:bulletEnabled val="1"/>
        </dgm:presLayoutVars>
      </dgm:prSet>
      <dgm:spPr/>
      <dgm:t>
        <a:bodyPr/>
        <a:lstStyle/>
        <a:p>
          <a:endParaRPr lang="en-US"/>
        </a:p>
      </dgm:t>
    </dgm:pt>
    <dgm:pt modelId="{7FEFB0E7-696D-294C-98DE-EE6D9BEC4107}" type="pres">
      <dgm:prSet presAssocID="{6AADA97E-F800-914E-90DF-7F14DC816AC4}" presName="spacer" presStyleCnt="0"/>
      <dgm:spPr/>
    </dgm:pt>
    <dgm:pt modelId="{F22F3F56-8C21-C84C-8D01-B381232AE9C1}" type="pres">
      <dgm:prSet presAssocID="{32F7CCBC-F2E5-8E4E-BD61-C132D3C493E5}" presName="parentText" presStyleLbl="node1" presStyleIdx="2" presStyleCnt="4">
        <dgm:presLayoutVars>
          <dgm:chMax val="0"/>
          <dgm:bulletEnabled val="1"/>
        </dgm:presLayoutVars>
      </dgm:prSet>
      <dgm:spPr/>
      <dgm:t>
        <a:bodyPr/>
        <a:lstStyle/>
        <a:p>
          <a:endParaRPr lang="en-US"/>
        </a:p>
      </dgm:t>
    </dgm:pt>
    <dgm:pt modelId="{71FDF225-E7F0-514F-8E6B-FAB7161C049D}" type="pres">
      <dgm:prSet presAssocID="{32F7CCBC-F2E5-8E4E-BD61-C132D3C493E5}" presName="childText" presStyleLbl="revTx" presStyleIdx="0" presStyleCnt="1">
        <dgm:presLayoutVars>
          <dgm:bulletEnabled val="1"/>
        </dgm:presLayoutVars>
      </dgm:prSet>
      <dgm:spPr/>
      <dgm:t>
        <a:bodyPr/>
        <a:lstStyle/>
        <a:p>
          <a:endParaRPr lang="en-US"/>
        </a:p>
      </dgm:t>
    </dgm:pt>
    <dgm:pt modelId="{BD91D26A-F354-7148-8189-A7EAD4681E72}" type="pres">
      <dgm:prSet presAssocID="{7639EFB2-B046-1E40-B445-CED36C623234}" presName="parentText" presStyleLbl="node1" presStyleIdx="3" presStyleCnt="4">
        <dgm:presLayoutVars>
          <dgm:chMax val="0"/>
          <dgm:bulletEnabled val="1"/>
        </dgm:presLayoutVars>
      </dgm:prSet>
      <dgm:spPr/>
      <dgm:t>
        <a:bodyPr/>
        <a:lstStyle/>
        <a:p>
          <a:endParaRPr lang="en-US"/>
        </a:p>
      </dgm:t>
    </dgm:pt>
  </dgm:ptLst>
  <dgm:cxnLst>
    <dgm:cxn modelId="{4313FABC-8511-4583-85D7-DC29A0D4B8B9}" type="presOf" srcId="{604D0075-13C7-CA43-825C-BDED2D659C3B}" destId="{71FDF225-E7F0-514F-8E6B-FAB7161C049D}" srcOrd="0" destOrd="5" presId="urn:microsoft.com/office/officeart/2005/8/layout/vList2"/>
    <dgm:cxn modelId="{B0897F01-7772-42E2-8C19-054BFD4962CB}" type="presOf" srcId="{725761F1-CCCC-FA41-A4E9-9A0CECD873E8}" destId="{71FDF225-E7F0-514F-8E6B-FAB7161C049D}" srcOrd="0" destOrd="0" presId="urn:microsoft.com/office/officeart/2005/8/layout/vList2"/>
    <dgm:cxn modelId="{468368FD-1044-2841-9C5F-05B0355D25E9}" srcId="{D9C245E6-52AC-B14C-8A10-8E5B7012DDD8}" destId="{32F7CCBC-F2E5-8E4E-BD61-C132D3C493E5}" srcOrd="2" destOrd="0" parTransId="{8ED17E37-E867-4543-8EBA-6E1005876A7E}" sibTransId="{8B7D1045-98E6-8740-B60A-51412EF94FCE}"/>
    <dgm:cxn modelId="{9EE6B74A-1003-2244-977D-AAD928CC9A8A}" srcId="{32F7CCBC-F2E5-8E4E-BD61-C132D3C493E5}" destId="{A80BF3DD-2465-B348-A5CD-7BF86BA1EA19}" srcOrd="2" destOrd="0" parTransId="{5F8DF226-D47D-E441-8BB5-323AB95E3A54}" sibTransId="{E50FF8E1-9062-3143-9AA8-FC24A3B61893}"/>
    <dgm:cxn modelId="{D27C2719-C9B7-414C-8D16-E33806923C8F}" type="presOf" srcId="{32F7CCBC-F2E5-8E4E-BD61-C132D3C493E5}" destId="{F22F3F56-8C21-C84C-8D01-B381232AE9C1}" srcOrd="0" destOrd="0" presId="urn:microsoft.com/office/officeart/2005/8/layout/vList2"/>
    <dgm:cxn modelId="{F19B9876-16CE-F543-8AB6-5F6706F0C50B}" srcId="{D9C245E6-52AC-B14C-8A10-8E5B7012DDD8}" destId="{32DAC305-AC65-DD4B-B78A-8D0249DAA172}" srcOrd="0" destOrd="0" parTransId="{36A4FD29-EC28-AA4C-8249-25937B82CE5D}" sibTransId="{1DD81742-468A-CC44-AE2B-39E125955859}"/>
    <dgm:cxn modelId="{20C0F11B-4820-4A6C-9C92-E36D0474707B}" type="presOf" srcId="{A37AB8A0-F599-B34B-BE55-E47F394B042E}" destId="{71FDF225-E7F0-514F-8E6B-FAB7161C049D}" srcOrd="0" destOrd="4" presId="urn:microsoft.com/office/officeart/2005/8/layout/vList2"/>
    <dgm:cxn modelId="{1C089C87-2CA6-3847-BAEA-0B9BE98B6A5D}" srcId="{32F7CCBC-F2E5-8E4E-BD61-C132D3C493E5}" destId="{32C30E7C-3628-A644-8881-4FF60BC6919F}" srcOrd="1" destOrd="0" parTransId="{7B29C882-AA6E-3D4A-BCF2-95D1400DB142}" sibTransId="{9FBB90EE-14C8-D34C-A429-F9AD83A05F2A}"/>
    <dgm:cxn modelId="{3A0EE396-9FCF-604D-AFC6-930C84FB6C12}" srcId="{D9C245E6-52AC-B14C-8A10-8E5B7012DDD8}" destId="{F4D56BED-5A06-8247-9106-E41BF6BD8B97}" srcOrd="1" destOrd="0" parTransId="{6CB7E10C-6E0E-9544-93FF-1FF9DA9019A3}" sibTransId="{6AADA97E-F800-914E-90DF-7F14DC816AC4}"/>
    <dgm:cxn modelId="{19F4B67C-21E4-3342-AA09-8F476F994560}" srcId="{D9C245E6-52AC-B14C-8A10-8E5B7012DDD8}" destId="{7639EFB2-B046-1E40-B445-CED36C623234}" srcOrd="3" destOrd="0" parTransId="{D9521D10-EF00-8443-8DC6-3DECE089DFD4}" sibTransId="{5E40A926-392C-B643-8A75-A788A53C34E8}"/>
    <dgm:cxn modelId="{AE4BEBA3-2F80-4F9E-812B-5CA47A787C51}" type="presOf" srcId="{DC6230C6-16BD-3646-96C7-37362B84638D}" destId="{71FDF225-E7F0-514F-8E6B-FAB7161C049D}" srcOrd="0" destOrd="3" presId="urn:microsoft.com/office/officeart/2005/8/layout/vList2"/>
    <dgm:cxn modelId="{FF10B2CB-07AA-C54A-A222-D85BF2177247}" srcId="{32F7CCBC-F2E5-8E4E-BD61-C132D3C493E5}" destId="{DC6230C6-16BD-3646-96C7-37362B84638D}" srcOrd="3" destOrd="0" parTransId="{35394CDB-F625-E443-87E6-8DEA7EC134DC}" sibTransId="{980E1D22-317F-5C47-B193-2F9B8B010C43}"/>
    <dgm:cxn modelId="{29C07244-58CD-4F38-86CC-36B1FF14EABA}" type="presOf" srcId="{F4D56BED-5A06-8247-9106-E41BF6BD8B97}" destId="{D33A5AC2-7AE9-E441-8756-51C1E2DBEAD2}" srcOrd="0" destOrd="0" presId="urn:microsoft.com/office/officeart/2005/8/layout/vList2"/>
    <dgm:cxn modelId="{A2C90864-7124-4956-9F9D-29B4FC85820F}" type="presOf" srcId="{7639EFB2-B046-1E40-B445-CED36C623234}" destId="{BD91D26A-F354-7148-8189-A7EAD4681E72}" srcOrd="0" destOrd="0" presId="urn:microsoft.com/office/officeart/2005/8/layout/vList2"/>
    <dgm:cxn modelId="{8FFB0252-8EC5-4733-B9E3-5291449C218C}" type="presOf" srcId="{E548B8FF-0279-F24C-8BD6-1222F4E722EA}" destId="{71FDF225-E7F0-514F-8E6B-FAB7161C049D}" srcOrd="0" destOrd="6" presId="urn:microsoft.com/office/officeart/2005/8/layout/vList2"/>
    <dgm:cxn modelId="{1DFCF3D0-9E70-D644-ACA2-A408720DD202}" srcId="{32F7CCBC-F2E5-8E4E-BD61-C132D3C493E5}" destId="{604D0075-13C7-CA43-825C-BDED2D659C3B}" srcOrd="5" destOrd="0" parTransId="{5E7DA8C6-9553-2644-B122-42F2D4AE2262}" sibTransId="{391CB70E-7CAA-9846-9DFF-EEEFB4EC0895}"/>
    <dgm:cxn modelId="{F4C655EE-BE1A-AD4A-A06E-404473134893}" srcId="{32F7CCBC-F2E5-8E4E-BD61-C132D3C493E5}" destId="{725761F1-CCCC-FA41-A4E9-9A0CECD873E8}" srcOrd="0" destOrd="0" parTransId="{5321959D-C52A-BA4B-8B0E-F97AA91EA686}" sibTransId="{133319F7-C79E-2F4C-BDCA-E529394F0F8B}"/>
    <dgm:cxn modelId="{9BFBF4C1-C2B2-4B8B-92EE-16536D0E2950}" type="presOf" srcId="{32DAC305-AC65-DD4B-B78A-8D0249DAA172}" destId="{F087DA95-9EB1-DE47-B991-3AB6E82C10AF}" srcOrd="0" destOrd="0" presId="urn:microsoft.com/office/officeart/2005/8/layout/vList2"/>
    <dgm:cxn modelId="{CEBE3DB2-2267-4506-AD9F-AA7DA86ABEA5}" type="presOf" srcId="{D9C245E6-52AC-B14C-8A10-8E5B7012DDD8}" destId="{ECFACAC9-FF09-EB46-9155-72FC70810F7E}" srcOrd="0" destOrd="0" presId="urn:microsoft.com/office/officeart/2005/8/layout/vList2"/>
    <dgm:cxn modelId="{0F53192A-8DAE-45F8-BAA2-87C48FA048F3}" type="presOf" srcId="{32C30E7C-3628-A644-8881-4FF60BC6919F}" destId="{71FDF225-E7F0-514F-8E6B-FAB7161C049D}" srcOrd="0" destOrd="1" presId="urn:microsoft.com/office/officeart/2005/8/layout/vList2"/>
    <dgm:cxn modelId="{F62BE6B8-6267-3B41-A7A5-A33EA68AD497}" srcId="{32F7CCBC-F2E5-8E4E-BD61-C132D3C493E5}" destId="{A37AB8A0-F599-B34B-BE55-E47F394B042E}" srcOrd="4" destOrd="0" parTransId="{0BB65D8B-97D6-8143-8B5C-EA7A116F9C05}" sibTransId="{3675A5FA-663F-EF4A-9D28-EC2CADFD9982}"/>
    <dgm:cxn modelId="{0426D24D-71EF-0148-A5FB-6DE4FB15945F}" srcId="{32F7CCBC-F2E5-8E4E-BD61-C132D3C493E5}" destId="{E548B8FF-0279-F24C-8BD6-1222F4E722EA}" srcOrd="6" destOrd="0" parTransId="{1B2FFC43-5C59-FC4F-B094-66C8EF5B3D53}" sibTransId="{58DFDC53-A93B-C646-AF19-BE1B16005FCE}"/>
    <dgm:cxn modelId="{2772DF26-8723-4868-801C-DA045F3287BA}" type="presOf" srcId="{A80BF3DD-2465-B348-A5CD-7BF86BA1EA19}" destId="{71FDF225-E7F0-514F-8E6B-FAB7161C049D}" srcOrd="0" destOrd="2" presId="urn:microsoft.com/office/officeart/2005/8/layout/vList2"/>
    <dgm:cxn modelId="{E53B1183-EEF2-4ABC-A10D-332112556B7F}" type="presParOf" srcId="{ECFACAC9-FF09-EB46-9155-72FC70810F7E}" destId="{F087DA95-9EB1-DE47-B991-3AB6E82C10AF}" srcOrd="0" destOrd="0" presId="urn:microsoft.com/office/officeart/2005/8/layout/vList2"/>
    <dgm:cxn modelId="{17EDD1E7-8374-489C-BD1D-C700E82C478C}" type="presParOf" srcId="{ECFACAC9-FF09-EB46-9155-72FC70810F7E}" destId="{FAFB984A-B271-7B48-8283-9D2E41A8055D}" srcOrd="1" destOrd="0" presId="urn:microsoft.com/office/officeart/2005/8/layout/vList2"/>
    <dgm:cxn modelId="{7ECA0E5F-EC2C-408D-A0C5-9718500693BB}" type="presParOf" srcId="{ECFACAC9-FF09-EB46-9155-72FC70810F7E}" destId="{D33A5AC2-7AE9-E441-8756-51C1E2DBEAD2}" srcOrd="2" destOrd="0" presId="urn:microsoft.com/office/officeart/2005/8/layout/vList2"/>
    <dgm:cxn modelId="{D6BB6996-7A2A-4ECE-B578-4A84A9C753CE}" type="presParOf" srcId="{ECFACAC9-FF09-EB46-9155-72FC70810F7E}" destId="{7FEFB0E7-696D-294C-98DE-EE6D9BEC4107}" srcOrd="3" destOrd="0" presId="urn:microsoft.com/office/officeart/2005/8/layout/vList2"/>
    <dgm:cxn modelId="{6F948637-DCB5-447F-BB29-CE7BF4C928DF}" type="presParOf" srcId="{ECFACAC9-FF09-EB46-9155-72FC70810F7E}" destId="{F22F3F56-8C21-C84C-8D01-B381232AE9C1}" srcOrd="4" destOrd="0" presId="urn:microsoft.com/office/officeart/2005/8/layout/vList2"/>
    <dgm:cxn modelId="{43D1ACD7-5631-4F5D-9827-EB1D051672B9}" type="presParOf" srcId="{ECFACAC9-FF09-EB46-9155-72FC70810F7E}" destId="{71FDF225-E7F0-514F-8E6B-FAB7161C049D}" srcOrd="5" destOrd="0" presId="urn:microsoft.com/office/officeart/2005/8/layout/vList2"/>
    <dgm:cxn modelId="{06FF219B-5D85-4272-B51C-C666A1F375C5}" type="presParOf" srcId="{ECFACAC9-FF09-EB46-9155-72FC70810F7E}" destId="{BD91D26A-F354-7148-8189-A7EAD4681E72}" srcOrd="6"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dgm:t>
        <a:bodyPr/>
        <a:lstStyle/>
        <a:p>
          <a:r>
            <a:rPr lang="en-US" sz="1600" dirty="0" smtClean="0"/>
            <a:t>Features</a:t>
          </a:r>
          <a:endParaRPr lang="en-US" sz="1600" dirty="0"/>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18FBE603-2F16-4B5D-A0E2-D3989A338B81}">
      <dgm:prSet phldrT="[Text]" custT="1"/>
      <dgm:spPr>
        <a:noFill/>
      </dgm:spPr>
      <dgm:t>
        <a:bodyPr/>
        <a:lstStyle/>
        <a:p>
          <a:pPr>
            <a:lnSpc>
              <a:spcPct val="100000"/>
            </a:lnSpc>
            <a:spcBef>
              <a:spcPts val="0"/>
            </a:spcBef>
          </a:pPr>
          <a:r>
            <a:rPr lang="en-US" sz="1400" b="0" dirty="0" smtClean="0">
              <a:latin typeface="ATT Aleck Sans Medium"/>
            </a:rPr>
            <a:t>Client Libraries (</a:t>
          </a:r>
          <a:r>
            <a:rPr lang="en-US" sz="1400" b="0" dirty="0" err="1" smtClean="0">
              <a:latin typeface="ATT Aleck Sans Medium"/>
            </a:rPr>
            <a:t>TensorFlow</a:t>
          </a:r>
          <a:r>
            <a:rPr lang="en-US" sz="1400" b="0" dirty="0" smtClean="0">
              <a:latin typeface="ATT Aleck Sans Medium"/>
            </a:rPr>
            <a:t>, </a:t>
          </a:r>
          <a:r>
            <a:rPr lang="en-US" sz="1400" b="0" dirty="0" err="1" smtClean="0">
              <a:latin typeface="ATT Aleck Sans Medium"/>
            </a:rPr>
            <a:t>ScikitLearn</a:t>
          </a:r>
          <a:r>
            <a:rPr lang="en-US" sz="1400" b="0" dirty="0" smtClean="0">
              <a:latin typeface="ATT Aleck Sans Medium"/>
            </a:rPr>
            <a:t>, H2O, R, Java)</a:t>
          </a:r>
          <a:endParaRPr lang="en-US" sz="1400" b="0" dirty="0">
            <a:latin typeface="ATT Aleck Sans Medium"/>
          </a:endParaRPr>
        </a:p>
      </dgm:t>
    </dgm:pt>
    <dgm:pt modelId="{231DDF92-21F6-4594-9049-6E01169B7B5E}" type="parTrans" cxnId="{39BD5964-0BAD-4CFA-9122-654008B0423F}">
      <dgm:prSet/>
      <dgm:spPr/>
      <dgm:t>
        <a:bodyPr/>
        <a:lstStyle/>
        <a:p>
          <a:endParaRPr lang="en-US"/>
        </a:p>
      </dgm:t>
    </dgm:pt>
    <dgm:pt modelId="{C0A7CF5F-7C6D-4EEC-95E3-BD116DE61F59}" type="sibTrans" cxnId="{39BD5964-0BAD-4CFA-9122-654008B0423F}">
      <dgm:prSet/>
      <dgm:spPr/>
      <dgm:t>
        <a:bodyPr/>
        <a:lstStyle/>
        <a:p>
          <a:endParaRPr lang="en-US"/>
        </a:p>
      </dgm:t>
    </dgm:pt>
    <dgm:pt modelId="{F8AF6DA2-1E08-4E11-B730-467EBF2B36C2}">
      <dgm:prSet phldrT="[Text]" custT="1"/>
      <dgm:spPr>
        <a:noFill/>
      </dgm:spPr>
      <dgm:t>
        <a:bodyPr/>
        <a:lstStyle/>
        <a:p>
          <a:pPr>
            <a:lnSpc>
              <a:spcPct val="90000"/>
            </a:lnSpc>
            <a:spcBef>
              <a:spcPct val="0"/>
            </a:spcBef>
          </a:pPr>
          <a:endParaRPr lang="en-US" sz="1400" dirty="0"/>
        </a:p>
      </dgm:t>
    </dgm:pt>
    <dgm:pt modelId="{065EC2C1-D6F8-45B0-997F-1F2CDBACF06C}" type="parTrans" cxnId="{5E1A41DE-E413-4E5C-99C7-89375EDA9AF3}">
      <dgm:prSet/>
      <dgm:spPr/>
      <dgm:t>
        <a:bodyPr/>
        <a:lstStyle/>
        <a:p>
          <a:endParaRPr lang="en-US"/>
        </a:p>
      </dgm:t>
    </dgm:pt>
    <dgm:pt modelId="{17E952E9-F137-4B99-8921-A72FD0FDCB9A}" type="sibTrans" cxnId="{5E1A41DE-E413-4E5C-99C7-89375EDA9AF3}">
      <dgm:prSet/>
      <dgm:spPr/>
      <dgm:t>
        <a:bodyPr/>
        <a:lstStyle/>
        <a:p>
          <a:endParaRPr lang="en-US"/>
        </a:p>
      </dgm:t>
    </dgm:pt>
    <dgm:pt modelId="{AEBC1563-5FE8-4E58-A523-F36280E333D4}">
      <dgm:prSet phldrT="[Text]" custT="1"/>
      <dgm:spPr>
        <a:noFill/>
      </dgm:spPr>
      <dgm:t>
        <a:bodyPr/>
        <a:lstStyle/>
        <a:p>
          <a:pPr>
            <a:lnSpc>
              <a:spcPct val="90000"/>
            </a:lnSpc>
            <a:spcBef>
              <a:spcPct val="0"/>
            </a:spcBef>
          </a:pPr>
          <a:endParaRPr lang="en-US" sz="1400" dirty="0"/>
        </a:p>
      </dgm:t>
    </dgm:pt>
    <dgm:pt modelId="{BBD56C0E-48BA-4076-BB8B-2EEDAF604155}" type="parTrans" cxnId="{1132C08C-F512-4911-87EB-AC38142B3FAD}">
      <dgm:prSet/>
      <dgm:spPr/>
      <dgm:t>
        <a:bodyPr/>
        <a:lstStyle/>
        <a:p>
          <a:endParaRPr lang="en-US"/>
        </a:p>
      </dgm:t>
    </dgm:pt>
    <dgm:pt modelId="{F542B654-7763-4387-A0E9-722D7134C887}" type="sibTrans" cxnId="{1132C08C-F512-4911-87EB-AC38142B3FAD}">
      <dgm:prSet/>
      <dgm:spPr/>
      <dgm:t>
        <a:bodyPr/>
        <a:lstStyle/>
        <a:p>
          <a:endParaRPr lang="en-US"/>
        </a:p>
      </dgm:t>
    </dgm:pt>
    <dgm:pt modelId="{A7876664-56A7-403C-A56A-9ADD7EB5F0F5}">
      <dgm:prSet phldrT="[Text]" custT="1"/>
      <dgm:spPr>
        <a:noFill/>
      </dgm:spPr>
      <dgm:t>
        <a:bodyPr/>
        <a:lstStyle/>
        <a:p>
          <a:pPr>
            <a:lnSpc>
              <a:spcPct val="90000"/>
            </a:lnSpc>
            <a:spcBef>
              <a:spcPct val="0"/>
            </a:spcBef>
          </a:pPr>
          <a:endParaRPr lang="en-US" sz="1400" dirty="0"/>
        </a:p>
      </dgm:t>
    </dgm:pt>
    <dgm:pt modelId="{954A371F-436A-4CD3-A1EE-5114C91CABB3}" type="parTrans" cxnId="{5A8E4B8E-492C-40AE-8E8B-C0BC758EC612}">
      <dgm:prSet/>
      <dgm:spPr/>
      <dgm:t>
        <a:bodyPr/>
        <a:lstStyle/>
        <a:p>
          <a:endParaRPr lang="en-US"/>
        </a:p>
      </dgm:t>
    </dgm:pt>
    <dgm:pt modelId="{CCA6D6A8-3A3E-473C-92F1-A46F304EBC32}" type="sibTrans" cxnId="{5A8E4B8E-492C-40AE-8E8B-C0BC758EC612}">
      <dgm:prSet/>
      <dgm:spPr/>
      <dgm:t>
        <a:bodyPr/>
        <a:lstStyle/>
        <a:p>
          <a:endParaRPr lang="en-US"/>
        </a:p>
      </dgm:t>
    </dgm:pt>
    <dgm:pt modelId="{42F99E36-895D-4ECC-B7CC-2E677CDA7A09}">
      <dgm:prSet phldrT="[Text]" custT="1"/>
      <dgm:spPr>
        <a:noFill/>
      </dgm:spPr>
      <dgm:t>
        <a:bodyPr/>
        <a:lstStyle/>
        <a:p>
          <a:pPr>
            <a:lnSpc>
              <a:spcPct val="100000"/>
            </a:lnSpc>
            <a:spcBef>
              <a:spcPts val="0"/>
            </a:spcBef>
          </a:pPr>
          <a:r>
            <a:rPr lang="en-US" sz="1400" b="0" dirty="0" smtClean="0">
              <a:latin typeface="ATT Aleck Sans Medium"/>
            </a:rPr>
            <a:t>O&amp;AM (Admin, Logging, Security)</a:t>
          </a:r>
          <a:endParaRPr lang="en-US" sz="1400" b="0" dirty="0">
            <a:latin typeface="ATT Aleck Sans Medium"/>
          </a:endParaRPr>
        </a:p>
      </dgm:t>
    </dgm:pt>
    <dgm:pt modelId="{D8EDE9E7-2193-4C90-99D4-B2B3FB56D672}" type="parTrans" cxnId="{B18C8E2B-61EE-4FD6-9EC1-8E0D85FD013F}">
      <dgm:prSet/>
      <dgm:spPr/>
      <dgm:t>
        <a:bodyPr/>
        <a:lstStyle/>
        <a:p>
          <a:endParaRPr lang="en-US"/>
        </a:p>
      </dgm:t>
    </dgm:pt>
    <dgm:pt modelId="{758FD038-4170-4834-9484-D6F40598C9F4}" type="sibTrans" cxnId="{B18C8E2B-61EE-4FD6-9EC1-8E0D85FD013F}">
      <dgm:prSet/>
      <dgm:spPr/>
      <dgm:t>
        <a:bodyPr/>
        <a:lstStyle/>
        <a:p>
          <a:endParaRPr lang="en-US"/>
        </a:p>
      </dgm:t>
    </dgm:pt>
    <dgm:pt modelId="{55B8EFBA-9C9E-408E-BFAA-078D308C664A}">
      <dgm:prSet phldrT="[Text]" custT="1"/>
      <dgm:spPr>
        <a:noFill/>
      </dgm:spPr>
      <dgm:t>
        <a:bodyPr/>
        <a:lstStyle/>
        <a:p>
          <a:pPr>
            <a:lnSpc>
              <a:spcPct val="100000"/>
            </a:lnSpc>
            <a:spcBef>
              <a:spcPts val="0"/>
            </a:spcBef>
          </a:pPr>
          <a:r>
            <a:rPr lang="en-US" sz="1400" b="0" dirty="0" smtClean="0">
              <a:latin typeface="ATT Aleck Sans Medium"/>
            </a:rPr>
            <a:t>Design Studio DAG Models Solutions</a:t>
          </a:r>
          <a:endParaRPr lang="en-US" sz="1400" b="0" dirty="0">
            <a:latin typeface="ATT Aleck Sans Medium"/>
          </a:endParaRPr>
        </a:p>
      </dgm:t>
    </dgm:pt>
    <dgm:pt modelId="{BB6F87B1-EC6F-404A-B30B-596A2CD3CB85}" type="parTrans" cxnId="{956E968F-EC5E-4DDC-8235-705441CF1DB5}">
      <dgm:prSet/>
      <dgm:spPr/>
      <dgm:t>
        <a:bodyPr/>
        <a:lstStyle/>
        <a:p>
          <a:endParaRPr lang="en-US"/>
        </a:p>
      </dgm:t>
    </dgm:pt>
    <dgm:pt modelId="{8C9769E2-16DE-440E-AFD1-714A4ED4C023}" type="sibTrans" cxnId="{956E968F-EC5E-4DDC-8235-705441CF1DB5}">
      <dgm:prSet/>
      <dgm:spPr/>
      <dgm:t>
        <a:bodyPr/>
        <a:lstStyle/>
        <a:p>
          <a:endParaRPr lang="en-US"/>
        </a:p>
      </dgm:t>
    </dgm:pt>
    <dgm:pt modelId="{127B0A85-D4F9-40AA-9DFD-FFAA1142A253}">
      <dgm:prSet phldrT="[Text]" custT="1"/>
      <dgm:spPr>
        <a:noFill/>
      </dgm:spPr>
      <dgm:t>
        <a:bodyPr/>
        <a:lstStyle/>
        <a:p>
          <a:pPr>
            <a:lnSpc>
              <a:spcPct val="100000"/>
            </a:lnSpc>
            <a:spcBef>
              <a:spcPts val="0"/>
            </a:spcBef>
          </a:pPr>
          <a:r>
            <a:rPr lang="en-US" sz="1400" b="0" dirty="0" smtClean="0">
              <a:latin typeface="ATT Aleck Sans Medium"/>
            </a:rPr>
            <a:t>Onboarding, Micro Services Generation</a:t>
          </a:r>
          <a:endParaRPr lang="en-US" sz="1400" b="0" dirty="0">
            <a:latin typeface="ATT Aleck Sans Medium"/>
          </a:endParaRPr>
        </a:p>
      </dgm:t>
    </dgm:pt>
    <dgm:pt modelId="{7A15882B-0793-46E6-895F-D9CD995D9085}" type="parTrans" cxnId="{7A8A9EFD-ECF0-417F-80FB-39B9F4EB06E8}">
      <dgm:prSet/>
      <dgm:spPr/>
      <dgm:t>
        <a:bodyPr/>
        <a:lstStyle/>
        <a:p>
          <a:endParaRPr lang="en-US"/>
        </a:p>
      </dgm:t>
    </dgm:pt>
    <dgm:pt modelId="{EBF232D3-6995-4261-8655-FFA132A35FAF}" type="sibTrans" cxnId="{7A8A9EFD-ECF0-417F-80FB-39B9F4EB06E8}">
      <dgm:prSet/>
      <dgm:spPr/>
      <dgm:t>
        <a:bodyPr/>
        <a:lstStyle/>
        <a:p>
          <a:endParaRPr lang="en-US"/>
        </a:p>
      </dgm:t>
    </dgm:pt>
    <dgm:pt modelId="{6E5E0CB8-4AA8-455E-81FF-427F745F6D1A}">
      <dgm:prSet phldrT="[Text]" custT="1"/>
      <dgm:spPr>
        <a:noFill/>
      </dgm:spPr>
      <dgm:t>
        <a:bodyPr/>
        <a:lstStyle/>
        <a:p>
          <a:pPr>
            <a:lnSpc>
              <a:spcPct val="100000"/>
            </a:lnSpc>
            <a:spcBef>
              <a:spcPts val="0"/>
            </a:spcBef>
          </a:pPr>
          <a:r>
            <a:rPr lang="en-US" sz="1400" b="0" dirty="0" smtClean="0">
              <a:latin typeface="ATT Aleck Sans Medium"/>
            </a:rPr>
            <a:t>Cloud/Kubernetes Deployment</a:t>
          </a:r>
          <a:endParaRPr lang="en-US" sz="1400" b="0" dirty="0">
            <a:latin typeface="ATT Aleck Sans Medium"/>
          </a:endParaRPr>
        </a:p>
      </dgm:t>
    </dgm:pt>
    <dgm:pt modelId="{52EC550A-6F18-4B98-A2A1-13B61D956A95}" type="parTrans" cxnId="{1AC5BC9A-FF88-4BE9-A1A1-A90DD892F5D4}">
      <dgm:prSet/>
      <dgm:spPr/>
      <dgm:t>
        <a:bodyPr/>
        <a:lstStyle/>
        <a:p>
          <a:endParaRPr lang="en-US"/>
        </a:p>
      </dgm:t>
    </dgm:pt>
    <dgm:pt modelId="{15D9C5AC-3B21-4316-8BC4-FBDF0097EA08}" type="sibTrans" cxnId="{1AC5BC9A-FF88-4BE9-A1A1-A90DD892F5D4}">
      <dgm:prSet/>
      <dgm:spPr/>
      <dgm:t>
        <a:bodyPr/>
        <a:lstStyle/>
        <a:p>
          <a:endParaRPr lang="en-US"/>
        </a:p>
      </dgm:t>
    </dgm:pt>
    <dgm:pt modelId="{B0B9C6B5-E57D-425E-B7F4-10D52CAF0537}">
      <dgm:prSet phldrT="[Text]" custT="1"/>
      <dgm:spPr>
        <a:noFill/>
      </dgm:spPr>
      <dgm:t>
        <a:bodyPr/>
        <a:lstStyle/>
        <a:p>
          <a:pPr>
            <a:lnSpc>
              <a:spcPct val="100000"/>
            </a:lnSpc>
            <a:spcBef>
              <a:spcPts val="0"/>
            </a:spcBef>
          </a:pPr>
          <a:r>
            <a:rPr lang="en-US" sz="1400" b="0" dirty="0" smtClean="0">
              <a:latin typeface="ATT Aleck Sans Medium"/>
            </a:rPr>
            <a:t>Enhanced Marketplace for AI/ML Models</a:t>
          </a:r>
          <a:endParaRPr lang="en-US" sz="1400" b="0" dirty="0">
            <a:latin typeface="ATT Aleck Sans Medium"/>
          </a:endParaRPr>
        </a:p>
      </dgm:t>
    </dgm:pt>
    <dgm:pt modelId="{4905A495-0FDB-4754-B4AF-AFC31E8B9C99}" type="parTrans" cxnId="{C0607312-1059-4BB3-8281-FAC13CB30F27}">
      <dgm:prSet/>
      <dgm:spPr/>
      <dgm:t>
        <a:bodyPr/>
        <a:lstStyle/>
        <a:p>
          <a:endParaRPr lang="en-US"/>
        </a:p>
      </dgm:t>
    </dgm:pt>
    <dgm:pt modelId="{EF6D8FE1-C2B7-4127-9450-726B223D60EA}" type="sibTrans" cxnId="{C0607312-1059-4BB3-8281-FAC13CB30F27}">
      <dgm:prSet/>
      <dgm:spPr/>
      <dgm:t>
        <a:bodyPr/>
        <a:lstStyle/>
        <a:p>
          <a:endParaRPr lang="en-US"/>
        </a:p>
      </dgm:t>
    </dgm:pt>
    <dgm:pt modelId="{73DE77F0-99F8-44A1-A79F-AFA065CB31E2}">
      <dgm:prSet phldrT="[Text]" custT="1"/>
      <dgm:spPr>
        <a:noFill/>
      </dgm:spPr>
      <dgm:t>
        <a:bodyPr/>
        <a:lstStyle/>
        <a:p>
          <a:pPr>
            <a:lnSpc>
              <a:spcPct val="100000"/>
            </a:lnSpc>
            <a:spcBef>
              <a:spcPts val="0"/>
            </a:spcBef>
          </a:pPr>
          <a:r>
            <a:rPr lang="en-US" sz="1400" b="0" dirty="0" smtClean="0">
              <a:latin typeface="ATT Aleck Sans Medium"/>
            </a:rPr>
            <a:t>Federation</a:t>
          </a:r>
          <a:endParaRPr lang="en-US" sz="1400" b="0" dirty="0">
            <a:latin typeface="ATT Aleck Sans Medium"/>
          </a:endParaRPr>
        </a:p>
      </dgm:t>
    </dgm:pt>
    <dgm:pt modelId="{8A4EA1B0-0DC5-4843-B61D-34AFFD100B73}" type="parTrans" cxnId="{5ACD0C2B-0BA7-44CC-9A77-BAD1E8D82E10}">
      <dgm:prSet/>
      <dgm:spPr/>
      <dgm:t>
        <a:bodyPr/>
        <a:lstStyle/>
        <a:p>
          <a:endParaRPr lang="en-US"/>
        </a:p>
      </dgm:t>
    </dgm:pt>
    <dgm:pt modelId="{2EB5CCBD-DE40-47C8-9F91-1BDB6191CD86}" type="sibTrans" cxnId="{5ACD0C2B-0BA7-44CC-9A77-BAD1E8D82E10}">
      <dgm:prSet/>
      <dgm:spPr/>
      <dgm:t>
        <a:bodyPr/>
        <a:lstStyle/>
        <a:p>
          <a:endParaRPr lang="en-US"/>
        </a:p>
      </dgm:t>
    </dgm:pt>
    <dgm:pt modelId="{732045D1-F80C-4F60-B681-956FA80EA15A}">
      <dgm:prSet phldrT="[Text]" custT="1"/>
      <dgm:spPr>
        <a:noFill/>
      </dgm:spPr>
      <dgm:t>
        <a:bodyPr/>
        <a:lstStyle/>
        <a:p>
          <a:pPr>
            <a:lnSpc>
              <a:spcPct val="100000"/>
            </a:lnSpc>
            <a:spcBef>
              <a:spcPts val="0"/>
            </a:spcBef>
          </a:pPr>
          <a:r>
            <a:rPr lang="en-US" sz="1400" b="0" dirty="0" smtClean="0">
              <a:latin typeface="ATT Aleck Sans Medium"/>
            </a:rPr>
            <a:t>One Click Platform Deployment</a:t>
          </a:r>
          <a:endParaRPr lang="en-US" sz="1400" b="0" dirty="0">
            <a:latin typeface="ATT Aleck Sans Medium"/>
          </a:endParaRPr>
        </a:p>
      </dgm:t>
    </dgm:pt>
    <dgm:pt modelId="{30CDF75C-693B-4D93-9953-FAC7877C170D}" type="parTrans" cxnId="{395292B2-969D-456C-A0C3-CAE4BC2E3AAA}">
      <dgm:prSet/>
      <dgm:spPr/>
      <dgm:t>
        <a:bodyPr/>
        <a:lstStyle/>
        <a:p>
          <a:endParaRPr lang="en-US"/>
        </a:p>
      </dgm:t>
    </dgm:pt>
    <dgm:pt modelId="{FFB44F4B-798F-46B8-BAD4-C6A68FBEEFD7}" type="sibTrans" cxnId="{395292B2-969D-456C-A0C3-CAE4BC2E3AAA}">
      <dgm:prSet/>
      <dgm:spPr/>
      <dgm:t>
        <a:bodyPr/>
        <a:lstStyle/>
        <a:p>
          <a:endParaRPr lang="en-US"/>
        </a:p>
      </dgm:t>
    </dgm:pt>
    <dgm:pt modelId="{6FC96086-0173-4C68-810D-22D02A6D2F8E}">
      <dgm:prSet phldrT="[Text]" custT="1"/>
      <dgm:spPr>
        <a:noFill/>
      </dgm:spPr>
      <dgm:t>
        <a:bodyPr/>
        <a:lstStyle/>
        <a:p>
          <a:pPr>
            <a:lnSpc>
              <a:spcPct val="100000"/>
            </a:lnSpc>
            <a:spcBef>
              <a:spcPts val="0"/>
            </a:spcBef>
          </a:pPr>
          <a:r>
            <a:rPr lang="en-US" sz="1400" b="0" dirty="0" smtClean="0">
              <a:latin typeface="ATT Aleck Sans Medium"/>
            </a:rPr>
            <a:t>Dataset Management (Seed Code)</a:t>
          </a:r>
          <a:endParaRPr lang="en-US" sz="1400" b="0" dirty="0">
            <a:latin typeface="ATT Aleck Sans Medium"/>
          </a:endParaRPr>
        </a:p>
      </dgm:t>
    </dgm:pt>
    <dgm:pt modelId="{28113CCD-C09B-43A2-A562-88A8FB7B8BEE}" type="parTrans" cxnId="{F80CC846-CD8F-4CC9-B05F-36B1DAA93445}">
      <dgm:prSet/>
      <dgm:spPr/>
      <dgm:t>
        <a:bodyPr/>
        <a:lstStyle/>
        <a:p>
          <a:endParaRPr lang="en-US"/>
        </a:p>
      </dgm:t>
    </dgm:pt>
    <dgm:pt modelId="{F243BF18-C74A-42C6-B5EE-3BEF3742074F}" type="sibTrans" cxnId="{F80CC846-CD8F-4CC9-B05F-36B1DAA93445}">
      <dgm:prSet/>
      <dgm:spPr/>
      <dgm:t>
        <a:bodyPr/>
        <a:lstStyle/>
        <a:p>
          <a:endParaRPr lang="en-US"/>
        </a:p>
      </dgm:t>
    </dgm:pt>
    <dgm:pt modelId="{67A109A4-EAB6-431C-994A-0411F378E77F}">
      <dgm:prSet phldrT="[Text]" custT="1"/>
      <dgm:spPr>
        <a:noFill/>
      </dgm:spPr>
      <dgm:t>
        <a:bodyPr/>
        <a:lstStyle/>
        <a:p>
          <a:pPr>
            <a:lnSpc>
              <a:spcPct val="100000"/>
            </a:lnSpc>
            <a:spcBef>
              <a:spcPts val="0"/>
            </a:spcBef>
          </a:pPr>
          <a:r>
            <a:rPr lang="en-US" sz="1400" b="0" dirty="0" smtClean="0">
              <a:latin typeface="ATT Aleck Sans Medium"/>
            </a:rPr>
            <a:t>ML Workbench Tools (Seed Code)</a:t>
          </a:r>
          <a:endParaRPr lang="en-US" sz="1400" b="0" dirty="0">
            <a:latin typeface="ATT Aleck Sans Medium"/>
          </a:endParaRPr>
        </a:p>
      </dgm:t>
    </dgm:pt>
    <dgm:pt modelId="{D4D1FDAF-72BF-4B83-9921-0F1AB4E7A6EF}" type="parTrans" cxnId="{D440495C-1AD5-4ED5-A2B7-77D26B326106}">
      <dgm:prSet/>
      <dgm:spPr/>
      <dgm:t>
        <a:bodyPr/>
        <a:lstStyle/>
        <a:p>
          <a:endParaRPr lang="en-US"/>
        </a:p>
      </dgm:t>
    </dgm:pt>
    <dgm:pt modelId="{CBB56762-00A3-4EFA-AEA4-2ACBE9CCA068}" type="sibTrans" cxnId="{D440495C-1AD5-4ED5-A2B7-77D26B326106}">
      <dgm:prSet/>
      <dgm:spPr/>
      <dgm:t>
        <a:bodyPr/>
        <a:lstStyle/>
        <a:p>
          <a:endParaRPr lang="en-US"/>
        </a:p>
      </dgm:t>
    </dgm:pt>
    <dgm:pt modelId="{0A84334B-A03F-4DDD-B38E-B4DDB236B413}">
      <dgm:prSet phldrT="[Text]" custT="1"/>
      <dgm:spPr>
        <a:noFill/>
      </dgm:spPr>
      <dgm:t>
        <a:bodyPr/>
        <a:lstStyle/>
        <a:p>
          <a:pPr>
            <a:lnSpc>
              <a:spcPct val="90000"/>
            </a:lnSpc>
            <a:spcBef>
              <a:spcPct val="0"/>
            </a:spcBef>
          </a:pPr>
          <a:endParaRPr lang="en-US" sz="600" b="0" dirty="0"/>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12201151-FE96-4365-8C6D-C859F43A4777}">
      <dgm:prSet phldrT="[Text]" custT="1"/>
      <dgm:spPr>
        <a:noFill/>
      </dgm:spPr>
      <dgm:t>
        <a:bodyPr/>
        <a:lstStyle/>
        <a:p>
          <a:pPr>
            <a:lnSpc>
              <a:spcPct val="100000"/>
            </a:lnSpc>
            <a:spcBef>
              <a:spcPts val="0"/>
            </a:spcBef>
          </a:pPr>
          <a:r>
            <a:rPr lang="en-US" sz="1400" b="0" dirty="0" smtClean="0">
              <a:latin typeface="ATT Aleck Sans Medium"/>
            </a:rPr>
            <a:t>Model Connector, Runner, Probe</a:t>
          </a:r>
          <a:endParaRPr lang="en-US" sz="1400" b="0" dirty="0">
            <a:latin typeface="ATT Aleck Sans Medium"/>
          </a:endParaRPr>
        </a:p>
      </dgm:t>
    </dgm:pt>
    <dgm:pt modelId="{D1405080-7783-437D-AE03-BF257E66BF88}" type="parTrans" cxnId="{79B05912-A7BE-4812-912F-FD9F3D30A294}">
      <dgm:prSet/>
      <dgm:spPr/>
      <dgm:t>
        <a:bodyPr/>
        <a:lstStyle/>
        <a:p>
          <a:endParaRPr lang="en-US"/>
        </a:p>
      </dgm:t>
    </dgm:pt>
    <dgm:pt modelId="{31CD4486-0D1A-485F-8999-3830A0594866}" type="sibTrans" cxnId="{79B05912-A7BE-4812-912F-FD9F3D30A294}">
      <dgm:prSet/>
      <dgm:spPr/>
      <dgm:t>
        <a:bodyPr/>
        <a:lstStyle/>
        <a:p>
          <a:endParaRPr lang="en-US"/>
        </a:p>
      </dgm:t>
    </dgm:pt>
    <dgm:pt modelId="{9CF2DACD-51AC-41F0-A69E-0C033522F6F6}">
      <dgm:prSet phldrT="[Text]" custT="1"/>
      <dgm:spPr>
        <a:noFill/>
      </dgm:spPr>
      <dgm:t>
        <a:bodyPr/>
        <a:lstStyle/>
        <a:p>
          <a:pPr>
            <a:lnSpc>
              <a:spcPct val="100000"/>
            </a:lnSpc>
            <a:spcBef>
              <a:spcPts val="0"/>
            </a:spcBef>
          </a:pPr>
          <a:r>
            <a:rPr lang="en-US" sz="1400" b="0" i="0" dirty="0" smtClean="0">
              <a:latin typeface="ATT Aleck Sans Medium"/>
            </a:rPr>
            <a:t>SSO, Personalized UI</a:t>
          </a:r>
          <a:endParaRPr lang="en-US" sz="1400" b="0" dirty="0">
            <a:latin typeface="ATT Aleck Sans Medium"/>
          </a:endParaRPr>
        </a:p>
      </dgm:t>
    </dgm:pt>
    <dgm:pt modelId="{E2DE5D57-862A-4F13-8C47-1BEC72F523A1}" type="parTrans" cxnId="{4CBD9B3F-04C8-46BE-A284-E60EECCA93C9}">
      <dgm:prSet/>
      <dgm:spPr/>
      <dgm:t>
        <a:bodyPr/>
        <a:lstStyle/>
        <a:p>
          <a:endParaRPr lang="en-US"/>
        </a:p>
      </dgm:t>
    </dgm:pt>
    <dgm:pt modelId="{7A04E362-867A-432F-A05E-30DCD2F27F21}" type="sibTrans" cxnId="{4CBD9B3F-04C8-46BE-A284-E60EECCA93C9}">
      <dgm:prSet/>
      <dgm:spPr/>
      <dgm:t>
        <a:bodyPr/>
        <a:lstStyle/>
        <a:p>
          <a:endParaRPr lang="en-US"/>
        </a:p>
      </dgm:t>
    </dgm:pt>
    <dgm:pt modelId="{B3C8D597-ED8C-4997-A01D-021116B072DF}">
      <dgm:prSet phldrT="[Text]" custT="1"/>
      <dgm:spPr>
        <a:noFill/>
      </dgm:spPr>
      <dgm:t>
        <a:bodyPr/>
        <a:lstStyle/>
        <a:p>
          <a:pPr>
            <a:lnSpc>
              <a:spcPct val="100000"/>
            </a:lnSpc>
            <a:spcBef>
              <a:spcPts val="0"/>
            </a:spcBef>
          </a:pPr>
          <a:r>
            <a:rPr lang="en-US" sz="1400" b="0" dirty="0" smtClean="0">
              <a:latin typeface="ATT Aleck Sans Medium"/>
            </a:rPr>
            <a:t>Platform Hardening</a:t>
          </a:r>
          <a:endParaRPr lang="en-US" sz="1400" b="0" dirty="0">
            <a:latin typeface="ATT Aleck Sans Medium"/>
          </a:endParaRPr>
        </a:p>
      </dgm:t>
    </dgm:pt>
    <dgm:pt modelId="{A9CC17C3-3EBD-4F9C-905C-07B82F6BCAD9}" type="parTrans" cxnId="{CC48C7BE-79F9-418E-81E3-6F2926A77585}">
      <dgm:prSet/>
      <dgm:spPr/>
      <dgm:t>
        <a:bodyPr/>
        <a:lstStyle/>
        <a:p>
          <a:endParaRPr lang="en-US"/>
        </a:p>
      </dgm:t>
    </dgm:pt>
    <dgm:pt modelId="{FBD8D472-DA2D-4B28-9039-380CD69729D5}" type="sibTrans" cxnId="{CC48C7BE-79F9-418E-81E3-6F2926A77585}">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85628" custLinFactNeighborX="19356" custLinFactNeighborY="8013">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NeighborX="-107" custLinFactNeighborY="38971">
        <dgm:presLayoutVars>
          <dgm:bulletEnabled val="1"/>
        </dgm:presLayoutVars>
      </dgm:prSet>
      <dgm:spPr/>
      <dgm:t>
        <a:bodyPr/>
        <a:lstStyle/>
        <a:p>
          <a:endParaRPr lang="en-US"/>
        </a:p>
      </dgm:t>
    </dgm:pt>
  </dgm:ptLst>
  <dgm:cxnLst>
    <dgm:cxn modelId="{ED20BFD9-C773-44CA-BBAB-3877DD0C2F66}" type="presOf" srcId="{0A84334B-A03F-4DDD-B38E-B4DDB236B413}" destId="{75BEDAF5-42ED-8A4A-82FE-EA72EF8764AA}" srcOrd="0" destOrd="0" presId="urn:microsoft.com/office/officeart/2005/8/layout/list1"/>
    <dgm:cxn modelId="{17D26EFE-27DF-4559-9774-44B09A6EFFCB}" type="presOf" srcId="{6E5E0CB8-4AA8-455E-81FF-427F745F6D1A}" destId="{75BEDAF5-42ED-8A4A-82FE-EA72EF8764AA}" srcOrd="0" destOrd="8" presId="urn:microsoft.com/office/officeart/2005/8/layout/list1"/>
    <dgm:cxn modelId="{5E1A41DE-E413-4E5C-99C7-89375EDA9AF3}" srcId="{4A29A536-C5C8-7F4C-9750-4E1BED0CAC27}" destId="{F8AF6DA2-1E08-4E11-B730-467EBF2B36C2}" srcOrd="16" destOrd="0" parTransId="{065EC2C1-D6F8-45B0-997F-1F2CDBACF06C}" sibTransId="{17E952E9-F137-4B99-8921-A72FD0FDCB9A}"/>
    <dgm:cxn modelId="{9B1E21C9-AA79-0444-BBC3-95EE95A2FDDE}" srcId="{7ED92DDE-3599-CD4B-ABDC-F28ECFC8F5D4}" destId="{4A29A536-C5C8-7F4C-9750-4E1BED0CAC27}" srcOrd="0" destOrd="0" parTransId="{7E1BB947-864F-9549-B569-962176C35E57}" sibTransId="{A0136F53-68A4-4C48-81E0-7E4103C40E16}"/>
    <dgm:cxn modelId="{5B0486D3-BFFA-4189-BF3D-57536F448ECC}" type="presOf" srcId="{67A109A4-EAB6-431C-994A-0411F378E77F}" destId="{75BEDAF5-42ED-8A4A-82FE-EA72EF8764AA}" srcOrd="0" destOrd="10" presId="urn:microsoft.com/office/officeart/2005/8/layout/list1"/>
    <dgm:cxn modelId="{79B05912-A7BE-4812-912F-FD9F3D30A294}" srcId="{4A29A536-C5C8-7F4C-9750-4E1BED0CAC27}" destId="{12201151-FE96-4365-8C6D-C859F43A4777}" srcOrd="6" destOrd="0" parTransId="{D1405080-7783-437D-AE03-BF257E66BF88}" sibTransId="{31CD4486-0D1A-485F-8999-3830A0594866}"/>
    <dgm:cxn modelId="{39BD5964-0BAD-4CFA-9122-654008B0423F}" srcId="{4A29A536-C5C8-7F4C-9750-4E1BED0CAC27}" destId="{18FBE603-2F16-4B5D-A0E2-D3989A338B81}" srcOrd="2" destOrd="0" parTransId="{231DDF92-21F6-4594-9049-6E01169B7B5E}" sibTransId="{C0A7CF5F-7C6D-4EEC-95E3-BD116DE61F59}"/>
    <dgm:cxn modelId="{8725FBC2-8E0E-4B16-9D86-A917ACFA0AB5}" type="presOf" srcId="{9CF2DACD-51AC-41F0-A69E-0C033522F6F6}" destId="{75BEDAF5-42ED-8A4A-82FE-EA72EF8764AA}" srcOrd="0" destOrd="1" presId="urn:microsoft.com/office/officeart/2005/8/layout/list1"/>
    <dgm:cxn modelId="{285CCF4A-EABC-4A26-98E3-AB231BBAFBD0}" type="presOf" srcId="{73DE77F0-99F8-44A1-A79F-AFA065CB31E2}" destId="{75BEDAF5-42ED-8A4A-82FE-EA72EF8764AA}" srcOrd="0" destOrd="7" presId="urn:microsoft.com/office/officeart/2005/8/layout/list1"/>
    <dgm:cxn modelId="{399B6C3E-6451-4282-B982-6B27287B72DA}" type="presOf" srcId="{732045D1-F80C-4F60-B681-956FA80EA15A}" destId="{75BEDAF5-42ED-8A4A-82FE-EA72EF8764AA}" srcOrd="0" destOrd="11" presId="urn:microsoft.com/office/officeart/2005/8/layout/list1"/>
    <dgm:cxn modelId="{D440495C-1AD5-4ED5-A2B7-77D26B326106}" srcId="{4A29A536-C5C8-7F4C-9750-4E1BED0CAC27}" destId="{67A109A4-EAB6-431C-994A-0411F378E77F}" srcOrd="10" destOrd="0" parTransId="{D4D1FDAF-72BF-4B83-9921-0F1AB4E7A6EF}" sibTransId="{CBB56762-00A3-4EFA-AEA4-2ACBE9CCA068}"/>
    <dgm:cxn modelId="{C0607312-1059-4BB3-8281-FAC13CB30F27}" srcId="{4A29A536-C5C8-7F4C-9750-4E1BED0CAC27}" destId="{B0B9C6B5-E57D-425E-B7F4-10D52CAF0537}" srcOrd="4" destOrd="0" parTransId="{4905A495-0FDB-4754-B4AF-AFC31E8B9C99}" sibTransId="{EF6D8FE1-C2B7-4127-9450-726B223D60EA}"/>
    <dgm:cxn modelId="{5A8E4B8E-492C-40AE-8E8B-C0BC758EC612}" srcId="{4A29A536-C5C8-7F4C-9750-4E1BED0CAC27}" destId="{A7876664-56A7-403C-A56A-9ADD7EB5F0F5}" srcOrd="14" destOrd="0" parTransId="{954A371F-436A-4CD3-A1EE-5114C91CABB3}" sibTransId="{CCA6D6A8-3A3E-473C-92F1-A46F304EBC32}"/>
    <dgm:cxn modelId="{F80CC846-CD8F-4CC9-B05F-36B1DAA93445}" srcId="{4A29A536-C5C8-7F4C-9750-4E1BED0CAC27}" destId="{6FC96086-0173-4C68-810D-22D02A6D2F8E}" srcOrd="9" destOrd="0" parTransId="{28113CCD-C09B-43A2-A562-88A8FB7B8BEE}" sibTransId="{F243BF18-C74A-42C6-B5EE-3BEF3742074F}"/>
    <dgm:cxn modelId="{A94E566C-013D-4B18-82A0-90ABB2F981F7}" type="presOf" srcId="{4A29A536-C5C8-7F4C-9750-4E1BED0CAC27}" destId="{1B761A90-FBE9-6545-979B-CD8CB3FBC960}" srcOrd="0" destOrd="0" presId="urn:microsoft.com/office/officeart/2005/8/layout/list1"/>
    <dgm:cxn modelId="{1AC5BC9A-FF88-4BE9-A1A1-A90DD892F5D4}" srcId="{4A29A536-C5C8-7F4C-9750-4E1BED0CAC27}" destId="{6E5E0CB8-4AA8-455E-81FF-427F745F6D1A}" srcOrd="8" destOrd="0" parTransId="{52EC550A-6F18-4B98-A2A1-13B61D956A95}" sibTransId="{15D9C5AC-3B21-4316-8BC4-FBDF0097EA08}"/>
    <dgm:cxn modelId="{17FF6D00-EED1-4647-9927-23DFD95A328E}" type="presOf" srcId="{18FBE603-2F16-4B5D-A0E2-D3989A338B81}" destId="{75BEDAF5-42ED-8A4A-82FE-EA72EF8764AA}" srcOrd="0" destOrd="2" presId="urn:microsoft.com/office/officeart/2005/8/layout/list1"/>
    <dgm:cxn modelId="{395292B2-969D-456C-A0C3-CAE4BC2E3AAA}" srcId="{4A29A536-C5C8-7F4C-9750-4E1BED0CAC27}" destId="{732045D1-F80C-4F60-B681-956FA80EA15A}" srcOrd="11" destOrd="0" parTransId="{30CDF75C-693B-4D93-9953-FAC7877C170D}" sibTransId="{FFB44F4B-798F-46B8-BAD4-C6A68FBEEFD7}"/>
    <dgm:cxn modelId="{B85E4E17-408B-4B7E-B957-7ED47440A2ED}" type="presOf" srcId="{A7876664-56A7-403C-A56A-9ADD7EB5F0F5}" destId="{75BEDAF5-42ED-8A4A-82FE-EA72EF8764AA}" srcOrd="0" destOrd="14" presId="urn:microsoft.com/office/officeart/2005/8/layout/list1"/>
    <dgm:cxn modelId="{A65870E7-4B44-4C4E-9563-41233473AC9B}" type="presOf" srcId="{B0B9C6B5-E57D-425E-B7F4-10D52CAF0537}" destId="{75BEDAF5-42ED-8A4A-82FE-EA72EF8764AA}" srcOrd="0" destOrd="4" presId="urn:microsoft.com/office/officeart/2005/8/layout/list1"/>
    <dgm:cxn modelId="{B18C8E2B-61EE-4FD6-9EC1-8E0D85FD013F}" srcId="{4A29A536-C5C8-7F4C-9750-4E1BED0CAC27}" destId="{42F99E36-895D-4ECC-B7CC-2E677CDA7A09}" srcOrd="12" destOrd="0" parTransId="{D8EDE9E7-2193-4C90-99D4-B2B3FB56D672}" sibTransId="{758FD038-4170-4834-9484-D6F40598C9F4}"/>
    <dgm:cxn modelId="{D100C644-A0B4-45B3-BE67-8A9FB56902CC}" srcId="{4A29A536-C5C8-7F4C-9750-4E1BED0CAC27}" destId="{0A84334B-A03F-4DDD-B38E-B4DDB236B413}" srcOrd="0" destOrd="0" parTransId="{CF7ABE91-40AF-490C-8EF9-D26ADD43780B}" sibTransId="{6A4631D6-EE83-4714-B0A7-EFAFBEC0D57A}"/>
    <dgm:cxn modelId="{A969C02F-5F18-4D7B-BE23-56995550B1CE}" type="presOf" srcId="{B3C8D597-ED8C-4997-A01D-021116B072DF}" destId="{75BEDAF5-42ED-8A4A-82FE-EA72EF8764AA}" srcOrd="0" destOrd="13" presId="urn:microsoft.com/office/officeart/2005/8/layout/list1"/>
    <dgm:cxn modelId="{EC0F310D-C64F-4810-B006-452CE8521261}" type="presOf" srcId="{7ED92DDE-3599-CD4B-ABDC-F28ECFC8F5D4}" destId="{2C7E8156-B7D1-3E46-9D35-A7711ADDBE92}" srcOrd="0" destOrd="0" presId="urn:microsoft.com/office/officeart/2005/8/layout/list1"/>
    <dgm:cxn modelId="{4FB2BB10-0636-4652-BA6E-E60D08C63FE8}" type="presOf" srcId="{12201151-FE96-4365-8C6D-C859F43A4777}" destId="{75BEDAF5-42ED-8A4A-82FE-EA72EF8764AA}" srcOrd="0" destOrd="6" presId="urn:microsoft.com/office/officeart/2005/8/layout/list1"/>
    <dgm:cxn modelId="{1B9311C9-C442-41A2-AC79-A818B8D46EB2}" type="presOf" srcId="{AEBC1563-5FE8-4E58-A523-F36280E333D4}" destId="{75BEDAF5-42ED-8A4A-82FE-EA72EF8764AA}" srcOrd="0" destOrd="15" presId="urn:microsoft.com/office/officeart/2005/8/layout/list1"/>
    <dgm:cxn modelId="{99A72284-13FF-48CE-9677-238C6EE1B204}" type="presOf" srcId="{6FC96086-0173-4C68-810D-22D02A6D2F8E}" destId="{75BEDAF5-42ED-8A4A-82FE-EA72EF8764AA}" srcOrd="0" destOrd="9" presId="urn:microsoft.com/office/officeart/2005/8/layout/list1"/>
    <dgm:cxn modelId="{7A8A9EFD-ECF0-417F-80FB-39B9F4EB06E8}" srcId="{4A29A536-C5C8-7F4C-9750-4E1BED0CAC27}" destId="{127B0A85-D4F9-40AA-9DFD-FFAA1142A253}" srcOrd="3" destOrd="0" parTransId="{7A15882B-0793-46E6-895F-D9CD995D9085}" sibTransId="{EBF232D3-6995-4261-8655-FFA132A35FAF}"/>
    <dgm:cxn modelId="{4CBD9B3F-04C8-46BE-A284-E60EECCA93C9}" srcId="{4A29A536-C5C8-7F4C-9750-4E1BED0CAC27}" destId="{9CF2DACD-51AC-41F0-A69E-0C033522F6F6}" srcOrd="1" destOrd="0" parTransId="{E2DE5D57-862A-4F13-8C47-1BEC72F523A1}" sibTransId="{7A04E362-867A-432F-A05E-30DCD2F27F21}"/>
    <dgm:cxn modelId="{3B34A0E4-9CCF-41CC-9110-FA8C17AC9A10}" type="presOf" srcId="{55B8EFBA-9C9E-408E-BFAA-078D308C664A}" destId="{75BEDAF5-42ED-8A4A-82FE-EA72EF8764AA}" srcOrd="0" destOrd="5" presId="urn:microsoft.com/office/officeart/2005/8/layout/list1"/>
    <dgm:cxn modelId="{5ACD0C2B-0BA7-44CC-9A77-BAD1E8D82E10}" srcId="{4A29A536-C5C8-7F4C-9750-4E1BED0CAC27}" destId="{73DE77F0-99F8-44A1-A79F-AFA065CB31E2}" srcOrd="7" destOrd="0" parTransId="{8A4EA1B0-0DC5-4843-B61D-34AFFD100B73}" sibTransId="{2EB5CCBD-DE40-47C8-9F91-1BDB6191CD86}"/>
    <dgm:cxn modelId="{F301078B-7B34-4502-8A5F-74BB56B6F651}" type="presOf" srcId="{4A29A536-C5C8-7F4C-9750-4E1BED0CAC27}" destId="{7E9A7D77-316C-DA4F-85A0-24655E1FB2E6}" srcOrd="1" destOrd="0" presId="urn:microsoft.com/office/officeart/2005/8/layout/list1"/>
    <dgm:cxn modelId="{1132C08C-F512-4911-87EB-AC38142B3FAD}" srcId="{4A29A536-C5C8-7F4C-9750-4E1BED0CAC27}" destId="{AEBC1563-5FE8-4E58-A523-F36280E333D4}" srcOrd="15" destOrd="0" parTransId="{BBD56C0E-48BA-4076-BB8B-2EEDAF604155}" sibTransId="{F542B654-7763-4387-A0E9-722D7134C887}"/>
    <dgm:cxn modelId="{956E968F-EC5E-4DDC-8235-705441CF1DB5}" srcId="{4A29A536-C5C8-7F4C-9750-4E1BED0CAC27}" destId="{55B8EFBA-9C9E-408E-BFAA-078D308C664A}" srcOrd="5" destOrd="0" parTransId="{BB6F87B1-EC6F-404A-B30B-596A2CD3CB85}" sibTransId="{8C9769E2-16DE-440E-AFD1-714A4ED4C023}"/>
    <dgm:cxn modelId="{1312CD0B-A506-40A1-A227-0DBF26A46566}" type="presOf" srcId="{F8AF6DA2-1E08-4E11-B730-467EBF2B36C2}" destId="{75BEDAF5-42ED-8A4A-82FE-EA72EF8764AA}" srcOrd="0" destOrd="16" presId="urn:microsoft.com/office/officeart/2005/8/layout/list1"/>
    <dgm:cxn modelId="{DB6F627A-5A2B-46EB-9B51-D349A8C60D62}" type="presOf" srcId="{42F99E36-895D-4ECC-B7CC-2E677CDA7A09}" destId="{75BEDAF5-42ED-8A4A-82FE-EA72EF8764AA}" srcOrd="0" destOrd="12" presId="urn:microsoft.com/office/officeart/2005/8/layout/list1"/>
    <dgm:cxn modelId="{CC48C7BE-79F9-418E-81E3-6F2926A77585}" srcId="{4A29A536-C5C8-7F4C-9750-4E1BED0CAC27}" destId="{B3C8D597-ED8C-4997-A01D-021116B072DF}" srcOrd="13" destOrd="0" parTransId="{A9CC17C3-3EBD-4F9C-905C-07B82F6BCAD9}" sibTransId="{FBD8D472-DA2D-4B28-9039-380CD69729D5}"/>
    <dgm:cxn modelId="{5AB00313-82FF-41A7-B85C-11149A3BFF7E}" type="presOf" srcId="{127B0A85-D4F9-40AA-9DFD-FFAA1142A253}" destId="{75BEDAF5-42ED-8A4A-82FE-EA72EF8764AA}" srcOrd="0" destOrd="3" presId="urn:microsoft.com/office/officeart/2005/8/layout/list1"/>
    <dgm:cxn modelId="{EA8DE684-C856-4746-9A0A-0AE44443F9D0}" type="presParOf" srcId="{2C7E8156-B7D1-3E46-9D35-A7711ADDBE92}" destId="{30FC351F-A1CA-854C-8160-9D72D3E7C1B7}" srcOrd="0" destOrd="0" presId="urn:microsoft.com/office/officeart/2005/8/layout/list1"/>
    <dgm:cxn modelId="{77CEDEF4-ABEE-48FF-B55F-687CD8427E67}" type="presParOf" srcId="{30FC351F-A1CA-854C-8160-9D72D3E7C1B7}" destId="{1B761A90-FBE9-6545-979B-CD8CB3FBC960}" srcOrd="0" destOrd="0" presId="urn:microsoft.com/office/officeart/2005/8/layout/list1"/>
    <dgm:cxn modelId="{107B5CC6-76FF-4E57-A5BF-482BD870F4CF}" type="presParOf" srcId="{30FC351F-A1CA-854C-8160-9D72D3E7C1B7}" destId="{7E9A7D77-316C-DA4F-85A0-24655E1FB2E6}" srcOrd="1" destOrd="0" presId="urn:microsoft.com/office/officeart/2005/8/layout/list1"/>
    <dgm:cxn modelId="{B40EA327-71AC-4BD9-922B-0D7D76405306}" type="presParOf" srcId="{2C7E8156-B7D1-3E46-9D35-A7711ADDBE92}" destId="{E86B508B-4E0E-2241-BBBB-52FFB9BF8C51}" srcOrd="1" destOrd="0" presId="urn:microsoft.com/office/officeart/2005/8/layout/list1"/>
    <dgm:cxn modelId="{305EF893-6765-422A-8BC9-9A7A7B7A3A9F}"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dgm:t>
        <a:bodyPr/>
        <a:lstStyle/>
        <a:p>
          <a:r>
            <a:rPr lang="en-US" sz="1600" dirty="0" smtClean="0"/>
            <a:t>Key Stats</a:t>
          </a:r>
          <a:endParaRPr lang="en-US" sz="1600" dirty="0"/>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38AB18FF-8F67-134A-9E8A-264516D907AA}">
      <dgm:prSet phldrT="[Text]" custT="1"/>
      <dgm:spPr>
        <a:noFill/>
      </dgm:spPr>
      <dgm:t>
        <a:bodyPr/>
        <a:lstStyle/>
        <a:p>
          <a:r>
            <a:rPr lang="en-US" sz="1400" b="0" i="0" dirty="0" smtClean="0">
              <a:latin typeface="ATT Aleck Sans Medium"/>
            </a:rPr>
            <a:t>8 Projects</a:t>
          </a:r>
          <a:endParaRPr lang="en-US" sz="1400" b="0" dirty="0">
            <a:latin typeface="ATT Aleck Sans Medium"/>
          </a:endParaRPr>
        </a:p>
      </dgm:t>
    </dgm:pt>
    <dgm:pt modelId="{490862A4-8398-354A-B4E2-CBF053A6E781}" type="parTrans" cxnId="{A4A89735-314E-444E-BE26-806F2CC7090B}">
      <dgm:prSet/>
      <dgm:spPr/>
      <dgm:t>
        <a:bodyPr/>
        <a:lstStyle/>
        <a:p>
          <a:endParaRPr lang="en-US"/>
        </a:p>
      </dgm:t>
    </dgm:pt>
    <dgm:pt modelId="{F08000BA-E296-344B-83EE-93FCE6D97CC0}" type="sibTrans" cxnId="{A4A89735-314E-444E-BE26-806F2CC7090B}">
      <dgm:prSet/>
      <dgm:spPr/>
      <dgm:t>
        <a:bodyPr/>
        <a:lstStyle/>
        <a:p>
          <a:endParaRPr lang="en-US"/>
        </a:p>
      </dgm:t>
    </dgm:pt>
    <dgm:pt modelId="{F8AF6DA2-1E08-4E11-B730-467EBF2B36C2}">
      <dgm:prSet phldrT="[Text]"/>
      <dgm:spPr>
        <a:noFill/>
      </dgm:spPr>
      <dgm:t>
        <a:bodyPr/>
        <a:lstStyle/>
        <a:p>
          <a:endParaRPr lang="en-US" sz="700" dirty="0"/>
        </a:p>
      </dgm:t>
    </dgm:pt>
    <dgm:pt modelId="{065EC2C1-D6F8-45B0-997F-1F2CDBACF06C}" type="parTrans" cxnId="{5E1A41DE-E413-4E5C-99C7-89375EDA9AF3}">
      <dgm:prSet/>
      <dgm:spPr/>
      <dgm:t>
        <a:bodyPr/>
        <a:lstStyle/>
        <a:p>
          <a:endParaRPr lang="en-US"/>
        </a:p>
      </dgm:t>
    </dgm:pt>
    <dgm:pt modelId="{17E952E9-F137-4B99-8921-A72FD0FDCB9A}" type="sibTrans" cxnId="{5E1A41DE-E413-4E5C-99C7-89375EDA9AF3}">
      <dgm:prSet/>
      <dgm:spPr/>
      <dgm:t>
        <a:bodyPr/>
        <a:lstStyle/>
        <a:p>
          <a:endParaRPr lang="en-US"/>
        </a:p>
      </dgm:t>
    </dgm:pt>
    <dgm:pt modelId="{AEBC1563-5FE8-4E58-A523-F36280E333D4}">
      <dgm:prSet phldrT="[Text]"/>
      <dgm:spPr>
        <a:noFill/>
      </dgm:spPr>
      <dgm:t>
        <a:bodyPr/>
        <a:lstStyle/>
        <a:p>
          <a:endParaRPr lang="en-US" sz="700" dirty="0"/>
        </a:p>
      </dgm:t>
    </dgm:pt>
    <dgm:pt modelId="{BBD56C0E-48BA-4076-BB8B-2EEDAF604155}" type="parTrans" cxnId="{1132C08C-F512-4911-87EB-AC38142B3FAD}">
      <dgm:prSet/>
      <dgm:spPr/>
      <dgm:t>
        <a:bodyPr/>
        <a:lstStyle/>
        <a:p>
          <a:endParaRPr lang="en-US"/>
        </a:p>
      </dgm:t>
    </dgm:pt>
    <dgm:pt modelId="{F542B654-7763-4387-A0E9-722D7134C887}" type="sibTrans" cxnId="{1132C08C-F512-4911-87EB-AC38142B3FAD}">
      <dgm:prSet/>
      <dgm:spPr/>
      <dgm:t>
        <a:bodyPr/>
        <a:lstStyle/>
        <a:p>
          <a:endParaRPr lang="en-US"/>
        </a:p>
      </dgm:t>
    </dgm:pt>
    <dgm:pt modelId="{A7876664-56A7-403C-A56A-9ADD7EB5F0F5}">
      <dgm:prSet phldrT="[Text]"/>
      <dgm:spPr>
        <a:noFill/>
      </dgm:spPr>
      <dgm:t>
        <a:bodyPr/>
        <a:lstStyle/>
        <a:p>
          <a:endParaRPr lang="en-US" sz="700" dirty="0"/>
        </a:p>
      </dgm:t>
    </dgm:pt>
    <dgm:pt modelId="{954A371F-436A-4CD3-A1EE-5114C91CABB3}" type="parTrans" cxnId="{5A8E4B8E-492C-40AE-8E8B-C0BC758EC612}">
      <dgm:prSet/>
      <dgm:spPr/>
      <dgm:t>
        <a:bodyPr/>
        <a:lstStyle/>
        <a:p>
          <a:endParaRPr lang="en-US"/>
        </a:p>
      </dgm:t>
    </dgm:pt>
    <dgm:pt modelId="{CCA6D6A8-3A3E-473C-92F1-A46F304EBC32}" type="sibTrans" cxnId="{5A8E4B8E-492C-40AE-8E8B-C0BC758EC612}">
      <dgm:prSet/>
      <dgm:spPr/>
      <dgm:t>
        <a:bodyPr/>
        <a:lstStyle/>
        <a:p>
          <a:endParaRPr lang="en-US"/>
        </a:p>
      </dgm:t>
    </dgm:pt>
    <dgm:pt modelId="{0A84334B-A03F-4DDD-B38E-B4DDB236B413}">
      <dgm:prSet phldrT="[Text]" custT="1"/>
      <dgm:spPr>
        <a:noFill/>
      </dgm:spPr>
      <dgm:t>
        <a:bodyPr/>
        <a:lstStyle/>
        <a:p>
          <a:endParaRPr lang="en-US" sz="1000" b="0" dirty="0"/>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E151778A-5A88-43D2-A7BE-F152928415F0}">
      <dgm:prSet custT="1"/>
      <dgm:spPr/>
      <dgm:t>
        <a:bodyPr/>
        <a:lstStyle/>
        <a:p>
          <a:r>
            <a:rPr lang="en-US" sz="1400" b="0" i="0" dirty="0" smtClean="0">
              <a:latin typeface="ATT Aleck Sans Medium"/>
            </a:rPr>
            <a:t>500K+ lines of code</a:t>
          </a:r>
        </a:p>
      </dgm:t>
    </dgm:pt>
    <dgm:pt modelId="{B20DFD51-6DA8-424F-A603-202DD56D3E0F}" type="parTrans" cxnId="{B04B7AA7-2F52-4801-8551-5960AECA92F8}">
      <dgm:prSet/>
      <dgm:spPr/>
      <dgm:t>
        <a:bodyPr/>
        <a:lstStyle/>
        <a:p>
          <a:endParaRPr lang="en-US"/>
        </a:p>
      </dgm:t>
    </dgm:pt>
    <dgm:pt modelId="{68DC0D73-7283-40AE-B12E-7D074B2A8BC3}" type="sibTrans" cxnId="{B04B7AA7-2F52-4801-8551-5960AECA92F8}">
      <dgm:prSet/>
      <dgm:spPr/>
      <dgm:t>
        <a:bodyPr/>
        <a:lstStyle/>
        <a:p>
          <a:endParaRPr lang="en-US"/>
        </a:p>
      </dgm:t>
    </dgm:pt>
    <dgm:pt modelId="{C34D4A0C-46C3-486E-B11A-068294488B37}">
      <dgm:prSet custT="1"/>
      <dgm:spPr/>
      <dgm:t>
        <a:bodyPr/>
        <a:lstStyle/>
        <a:p>
          <a:r>
            <a:rPr lang="en-US" sz="1400" b="0" i="0" dirty="0" smtClean="0">
              <a:latin typeface="ATT Aleck Sans Medium"/>
            </a:rPr>
            <a:t>3K+ Commits</a:t>
          </a:r>
        </a:p>
      </dgm:t>
    </dgm:pt>
    <dgm:pt modelId="{51353CC9-BD62-4147-8D00-36DC142272AA}" type="parTrans" cxnId="{F14C9DF8-C0AD-47A2-9AF9-6D37C2D2FDD6}">
      <dgm:prSet/>
      <dgm:spPr/>
      <dgm:t>
        <a:bodyPr/>
        <a:lstStyle/>
        <a:p>
          <a:endParaRPr lang="en-US"/>
        </a:p>
      </dgm:t>
    </dgm:pt>
    <dgm:pt modelId="{602B8563-C5C2-4BE7-A6F5-A1B9808020C7}" type="sibTrans" cxnId="{F14C9DF8-C0AD-47A2-9AF9-6D37C2D2FDD6}">
      <dgm:prSet/>
      <dgm:spPr/>
      <dgm:t>
        <a:bodyPr/>
        <a:lstStyle/>
        <a:p>
          <a:endParaRPr lang="en-US"/>
        </a:p>
      </dgm:t>
    </dgm:pt>
    <dgm:pt modelId="{16730C98-6542-4F2E-ABE2-EAD6BD3E70CE}">
      <dgm:prSet custT="1"/>
      <dgm:spPr/>
      <dgm:t>
        <a:bodyPr/>
        <a:lstStyle/>
        <a:p>
          <a:r>
            <a:rPr lang="en-US" sz="1400" b="0" i="0" dirty="0" smtClean="0">
              <a:latin typeface="ATT Aleck Sans Medium"/>
            </a:rPr>
            <a:t>69 Contributors</a:t>
          </a:r>
        </a:p>
      </dgm:t>
    </dgm:pt>
    <dgm:pt modelId="{DFD1AEE6-AD06-4A4A-AE6E-52F3719AD723}" type="parTrans" cxnId="{CD8BA398-0F37-493D-A176-F9D47931FA43}">
      <dgm:prSet/>
      <dgm:spPr/>
      <dgm:t>
        <a:bodyPr/>
        <a:lstStyle/>
        <a:p>
          <a:endParaRPr lang="en-US"/>
        </a:p>
      </dgm:t>
    </dgm:pt>
    <dgm:pt modelId="{972B4C3B-8D34-4A2A-B136-A7CC9D7B2B50}" type="sibTrans" cxnId="{CD8BA398-0F37-493D-A176-F9D47931FA43}">
      <dgm:prSet/>
      <dgm:spPr/>
      <dgm:t>
        <a:bodyPr/>
        <a:lstStyle/>
        <a:p>
          <a:endParaRPr lang="en-US"/>
        </a:p>
      </dgm:t>
    </dgm:pt>
    <dgm:pt modelId="{47AE9BB5-BD2D-4B04-B564-E447A67C2BF1}">
      <dgm:prSet custT="1"/>
      <dgm:spPr/>
      <dgm:t>
        <a:bodyPr/>
        <a:lstStyle/>
        <a:p>
          <a:r>
            <a:rPr lang="en-US" sz="1400" b="0" i="0" dirty="0" smtClean="0">
              <a:latin typeface="ATT Aleck Sans Medium"/>
            </a:rPr>
            <a:t>42 Epics, 176 US, 417 Tasks</a:t>
          </a:r>
        </a:p>
      </dgm:t>
    </dgm:pt>
    <dgm:pt modelId="{59D47A34-7F54-4783-AB23-BC1CE097346C}" type="parTrans" cxnId="{BE06E437-01E6-4ED6-847B-B6B7FD918BC1}">
      <dgm:prSet/>
      <dgm:spPr/>
      <dgm:t>
        <a:bodyPr/>
        <a:lstStyle/>
        <a:p>
          <a:endParaRPr lang="en-US"/>
        </a:p>
      </dgm:t>
    </dgm:pt>
    <dgm:pt modelId="{A4BFECDA-BBCC-4BE5-B06C-BCD588E07979}" type="sibTrans" cxnId="{BE06E437-01E6-4ED6-847B-B6B7FD918BC1}">
      <dgm:prSet/>
      <dgm:spPr/>
      <dgm:t>
        <a:bodyPr/>
        <a:lstStyle/>
        <a:p>
          <a:endParaRPr lang="en-US"/>
        </a:p>
      </dgm:t>
    </dgm:pt>
    <dgm:pt modelId="{1A348423-0CFE-412B-BA0F-04C493C5A16B}">
      <dgm:prSet custT="1"/>
      <dgm:spPr/>
      <dgm:t>
        <a:bodyPr/>
        <a:lstStyle/>
        <a:p>
          <a:r>
            <a:rPr lang="en-US" sz="1400" b="0" i="0" dirty="0" smtClean="0">
              <a:latin typeface="ATT Aleck Sans Medium"/>
            </a:rPr>
            <a:t>1350 Jira Items</a:t>
          </a:r>
        </a:p>
      </dgm:t>
    </dgm:pt>
    <dgm:pt modelId="{6E183D21-3FA6-4FC8-8E5E-2CDC98245D14}" type="parTrans" cxnId="{EB640CE5-B76D-41F5-BC08-74BBF734C51D}">
      <dgm:prSet/>
      <dgm:spPr/>
      <dgm:t>
        <a:bodyPr/>
        <a:lstStyle/>
        <a:p>
          <a:endParaRPr lang="en-US"/>
        </a:p>
      </dgm:t>
    </dgm:pt>
    <dgm:pt modelId="{E8C785CD-B9B8-4A92-8548-F68B6DDCEA1E}" type="sibTrans" cxnId="{EB640CE5-B76D-41F5-BC08-74BBF734C51D}">
      <dgm:prSet/>
      <dgm:spPr/>
      <dgm:t>
        <a:bodyPr/>
        <a:lstStyle/>
        <a:p>
          <a:endParaRPr lang="en-US"/>
        </a:p>
      </dgm:t>
    </dgm:pt>
    <dgm:pt modelId="{7FD387EC-0D26-4434-BA66-A65FCF8CE5A0}">
      <dgm:prSet custT="1"/>
      <dgm:spPr/>
      <dgm:t>
        <a:bodyPr/>
        <a:lstStyle/>
        <a:p>
          <a:r>
            <a:rPr lang="en-US" sz="1400" b="0" i="0" dirty="0" smtClean="0">
              <a:latin typeface="ATT Aleck Sans Medium"/>
            </a:rPr>
            <a:t>100+ Internal API Functional</a:t>
          </a:r>
        </a:p>
      </dgm:t>
    </dgm:pt>
    <dgm:pt modelId="{C2E4DADC-B6BA-453C-A2CE-4BC846F5DBA5}" type="parTrans" cxnId="{02F72344-B9F4-4AED-90B5-975A523925A8}">
      <dgm:prSet/>
      <dgm:spPr/>
      <dgm:t>
        <a:bodyPr/>
        <a:lstStyle/>
        <a:p>
          <a:endParaRPr lang="en-US"/>
        </a:p>
      </dgm:t>
    </dgm:pt>
    <dgm:pt modelId="{45B45CEA-2FAC-4182-965E-6A073CDA4AAE}" type="sibTrans" cxnId="{02F72344-B9F4-4AED-90B5-975A523925A8}">
      <dgm:prSet/>
      <dgm:spPr/>
      <dgm:t>
        <a:bodyPr/>
        <a:lstStyle/>
        <a:p>
          <a:endParaRPr lang="en-US"/>
        </a:p>
      </dgm:t>
    </dgm:pt>
    <dgm:pt modelId="{E739CB8C-E6E6-45D7-AB69-0938A47849C4}">
      <dgm:prSet custT="1"/>
      <dgm:spPr/>
      <dgm:t>
        <a:bodyPr/>
        <a:lstStyle/>
        <a:p>
          <a:r>
            <a:rPr lang="en-US" sz="1400" b="0" i="0" dirty="0" smtClean="0">
              <a:latin typeface="ATT Aleck Sans Medium"/>
            </a:rPr>
            <a:t>30+ External API’s</a:t>
          </a:r>
        </a:p>
      </dgm:t>
    </dgm:pt>
    <dgm:pt modelId="{381C2B06-7A51-4010-936F-E75968D3CCC1}" type="parTrans" cxnId="{B692ED20-4B85-4902-9348-962AA5D4CF69}">
      <dgm:prSet/>
      <dgm:spPr/>
      <dgm:t>
        <a:bodyPr/>
        <a:lstStyle/>
        <a:p>
          <a:endParaRPr lang="en-US"/>
        </a:p>
      </dgm:t>
    </dgm:pt>
    <dgm:pt modelId="{D6E6F694-4DA3-43CB-9EF3-78FABDAA8D17}" type="sibTrans" cxnId="{B692ED20-4B85-4902-9348-962AA5D4CF69}">
      <dgm:prSet/>
      <dgm:spPr/>
      <dgm:t>
        <a:bodyPr/>
        <a:lstStyle/>
        <a:p>
          <a:endParaRPr lang="en-US"/>
        </a:p>
      </dgm:t>
    </dgm:pt>
    <dgm:pt modelId="{DD8EFA2B-D052-41A7-8C7A-4361F1C0955D}">
      <dgm:prSet custT="1"/>
      <dgm:spPr/>
      <dgm:t>
        <a:bodyPr/>
        <a:lstStyle/>
        <a:p>
          <a:r>
            <a:rPr lang="en-US" sz="1400" b="0" i="0" dirty="0" smtClean="0">
              <a:latin typeface="ATT Aleck Sans Medium"/>
            </a:rPr>
            <a:t>40%+ Code Coverage</a:t>
          </a:r>
        </a:p>
      </dgm:t>
    </dgm:pt>
    <dgm:pt modelId="{A905AD73-1D63-4E3D-A5FE-C60251837CFF}" type="parTrans" cxnId="{A48823AC-D889-457C-9C17-F693B361F638}">
      <dgm:prSet/>
      <dgm:spPr/>
      <dgm:t>
        <a:bodyPr/>
        <a:lstStyle/>
        <a:p>
          <a:endParaRPr lang="en-US"/>
        </a:p>
      </dgm:t>
    </dgm:pt>
    <dgm:pt modelId="{0B9C4893-775B-4DBB-8635-7D1AE953CD41}" type="sibTrans" cxnId="{A48823AC-D889-457C-9C17-F693B361F638}">
      <dgm:prSet/>
      <dgm:spPr/>
      <dgm:t>
        <a:bodyPr/>
        <a:lstStyle/>
        <a:p>
          <a:endParaRPr lang="en-US"/>
        </a:p>
      </dgm:t>
    </dgm:pt>
    <dgm:pt modelId="{56BF8761-D03F-4EF3-99B6-9170C311077D}">
      <dgm:prSet custT="1"/>
      <dgm:spPr/>
      <dgm:t>
        <a:bodyPr/>
        <a:lstStyle/>
        <a:p>
          <a:endParaRPr lang="en-US" sz="1400" b="0" i="0" dirty="0" smtClean="0"/>
        </a:p>
      </dgm:t>
    </dgm:pt>
    <dgm:pt modelId="{6BDC6745-79EB-4FA7-8608-4B8F6BA8FA28}" type="parTrans" cxnId="{C90EF945-5BDC-4239-8E0C-854EDF7F7FAD}">
      <dgm:prSet/>
      <dgm:spPr/>
      <dgm:t>
        <a:bodyPr/>
        <a:lstStyle/>
        <a:p>
          <a:endParaRPr lang="en-US"/>
        </a:p>
      </dgm:t>
    </dgm:pt>
    <dgm:pt modelId="{2E8A418A-5942-472D-BB02-51C9B335FD76}" type="sibTrans" cxnId="{C90EF945-5BDC-4239-8E0C-854EDF7F7FAD}">
      <dgm:prSet/>
      <dgm:spPr/>
      <dgm:t>
        <a:bodyPr/>
        <a:lstStyle/>
        <a:p>
          <a:endParaRPr lang="en-US"/>
        </a:p>
      </dgm:t>
    </dgm:pt>
    <dgm:pt modelId="{64F52FFC-B65B-4690-A24E-211971AC2752}">
      <dgm:prSet custT="1"/>
      <dgm:spPr/>
      <dgm:t>
        <a:bodyPr/>
        <a:lstStyle/>
        <a:p>
          <a:r>
            <a:rPr lang="en-US" sz="1400" b="0" i="0" dirty="0" smtClean="0">
              <a:latin typeface="ATT Aleck Sans Medium"/>
            </a:rPr>
            <a:t>59 Repositories </a:t>
          </a:r>
        </a:p>
      </dgm:t>
    </dgm:pt>
    <dgm:pt modelId="{DBB08BFA-5CD8-4C3C-ADB1-740AD136C481}" type="sibTrans" cxnId="{B3B80A4B-4FDD-46F6-87D7-8BCA9A1939AA}">
      <dgm:prSet/>
      <dgm:spPr/>
      <dgm:t>
        <a:bodyPr/>
        <a:lstStyle/>
        <a:p>
          <a:endParaRPr lang="en-US"/>
        </a:p>
      </dgm:t>
    </dgm:pt>
    <dgm:pt modelId="{BA6FFCD2-9989-4F8D-8628-756478801E70}" type="parTrans" cxnId="{B3B80A4B-4FDD-46F6-87D7-8BCA9A1939AA}">
      <dgm:prSet/>
      <dgm:spPr/>
      <dgm:t>
        <a:bodyPr/>
        <a:lstStyle/>
        <a:p>
          <a:endParaRPr lang="en-US"/>
        </a:p>
      </dgm:t>
    </dgm:pt>
    <dgm:pt modelId="{24F92837-D8BF-46C6-82A4-A3C93454F6AE}">
      <dgm:prSet custT="1"/>
      <dgm:spPr/>
      <dgm:t>
        <a:bodyPr/>
        <a:lstStyle/>
        <a:p>
          <a:r>
            <a:rPr lang="en-US" sz="1400" b="0" i="0" dirty="0" smtClean="0">
              <a:latin typeface="ATT Aleck Sans Medium"/>
            </a:rPr>
            <a:t>38 </a:t>
          </a:r>
          <a:r>
            <a:rPr lang="en-US" sz="1400" b="0" i="0" dirty="0" err="1" smtClean="0">
              <a:latin typeface="ATT Aleck Sans Medium"/>
            </a:rPr>
            <a:t>Commiters</a:t>
          </a:r>
          <a:endParaRPr lang="en-US" sz="1400" b="0" i="0" dirty="0" smtClean="0">
            <a:latin typeface="ATT Aleck Sans Medium"/>
          </a:endParaRPr>
        </a:p>
      </dgm:t>
    </dgm:pt>
    <dgm:pt modelId="{1D45A03C-ADE1-4088-9146-8EA507116B9D}" type="parTrans" cxnId="{E309958C-B865-4378-A436-0820C5BA740D}">
      <dgm:prSet/>
      <dgm:spPr/>
      <dgm:t>
        <a:bodyPr/>
        <a:lstStyle/>
        <a:p>
          <a:endParaRPr lang="en-US"/>
        </a:p>
      </dgm:t>
    </dgm:pt>
    <dgm:pt modelId="{9AC04002-8647-4781-9CD2-5AE5A8BAA328}" type="sibTrans" cxnId="{E309958C-B865-4378-A436-0820C5BA740D}">
      <dgm:prSet/>
      <dgm:spPr/>
      <dgm:t>
        <a:bodyPr/>
        <a:lstStyle/>
        <a:p>
          <a:endParaRPr lang="en-US"/>
        </a:p>
      </dgm:t>
    </dgm:pt>
    <dgm:pt modelId="{6D35C2F2-1640-4EB9-8466-7C41F190EA22}">
      <dgm:prSet custT="1"/>
      <dgm:spPr/>
      <dgm:t>
        <a:bodyPr/>
        <a:lstStyle/>
        <a:p>
          <a:r>
            <a:rPr lang="en-US" sz="1400" b="0" i="0" dirty="0" smtClean="0">
              <a:latin typeface="ATT Aleck Sans Medium"/>
            </a:rPr>
            <a:t>78 Reviewers</a:t>
          </a:r>
        </a:p>
      </dgm:t>
    </dgm:pt>
    <dgm:pt modelId="{94C760A4-13AA-402D-B919-D64D7FD24FC0}" type="parTrans" cxnId="{63B60624-454D-42DF-AEBD-9CB1294F26A8}">
      <dgm:prSet/>
      <dgm:spPr/>
      <dgm:t>
        <a:bodyPr/>
        <a:lstStyle/>
        <a:p>
          <a:endParaRPr lang="en-US"/>
        </a:p>
      </dgm:t>
    </dgm:pt>
    <dgm:pt modelId="{B4B2E94F-B631-4E02-90EC-5B0D1EC7F578}" type="sibTrans" cxnId="{63B60624-454D-42DF-AEBD-9CB1294F26A8}">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219824" custLinFactNeighborY="99396">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Y="4003" custLinFactNeighborX="-367" custLinFactNeighborY="100000">
        <dgm:presLayoutVars>
          <dgm:bulletEnabled val="1"/>
        </dgm:presLayoutVars>
      </dgm:prSet>
      <dgm:spPr/>
      <dgm:t>
        <a:bodyPr/>
        <a:lstStyle/>
        <a:p>
          <a:endParaRPr lang="en-US"/>
        </a:p>
      </dgm:t>
    </dgm:pt>
  </dgm:ptLst>
  <dgm:cxnLst>
    <dgm:cxn modelId="{E309958C-B865-4378-A436-0820C5BA740D}" srcId="{4A29A536-C5C8-7F4C-9750-4E1BED0CAC27}" destId="{24F92837-D8BF-46C6-82A4-A3C93454F6AE}" srcOrd="5" destOrd="0" parTransId="{1D45A03C-ADE1-4088-9146-8EA507116B9D}" sibTransId="{9AC04002-8647-4781-9CD2-5AE5A8BAA328}"/>
    <dgm:cxn modelId="{55468DE8-64FB-426D-B611-FF89415B991A}" type="presOf" srcId="{38AB18FF-8F67-134A-9E8A-264516D907AA}" destId="{75BEDAF5-42ED-8A4A-82FE-EA72EF8764AA}" srcOrd="0" destOrd="1" presId="urn:microsoft.com/office/officeart/2005/8/layout/list1"/>
    <dgm:cxn modelId="{B3B80A4B-4FDD-46F6-87D7-8BCA9A1939AA}" srcId="{4A29A536-C5C8-7F4C-9750-4E1BED0CAC27}" destId="{64F52FFC-B65B-4690-A24E-211971AC2752}" srcOrd="2" destOrd="0" parTransId="{BA6FFCD2-9989-4F8D-8628-756478801E70}" sibTransId="{DBB08BFA-5CD8-4C3C-ADB1-740AD136C481}"/>
    <dgm:cxn modelId="{E864FAD6-461D-43DC-9CB6-E602B143ADD5}" type="presOf" srcId="{7FD387EC-0D26-4434-BA66-A65FCF8CE5A0}" destId="{75BEDAF5-42ED-8A4A-82FE-EA72EF8764AA}" srcOrd="0" destOrd="10" presId="urn:microsoft.com/office/officeart/2005/8/layout/list1"/>
    <dgm:cxn modelId="{B04B7AA7-2F52-4801-8551-5960AECA92F8}" srcId="{4A29A536-C5C8-7F4C-9750-4E1BED0CAC27}" destId="{E151778A-5A88-43D2-A7BE-F152928415F0}" srcOrd="3" destOrd="0" parTransId="{B20DFD51-6DA8-424F-A603-202DD56D3E0F}" sibTransId="{68DC0D73-7283-40AE-B12E-7D074B2A8BC3}"/>
    <dgm:cxn modelId="{CD8BA398-0F37-493D-A176-F9D47931FA43}" srcId="{4A29A536-C5C8-7F4C-9750-4E1BED0CAC27}" destId="{16730C98-6542-4F2E-ABE2-EAD6BD3E70CE}" srcOrd="6" destOrd="0" parTransId="{DFD1AEE6-AD06-4A4A-AE6E-52F3719AD723}" sibTransId="{972B4C3B-8D34-4A2A-B136-A7CC9D7B2B50}"/>
    <dgm:cxn modelId="{F19E8507-0853-4D2F-B0B4-BBADAAA2E47F}" type="presOf" srcId="{E151778A-5A88-43D2-A7BE-F152928415F0}" destId="{75BEDAF5-42ED-8A4A-82FE-EA72EF8764AA}" srcOrd="0" destOrd="3" presId="urn:microsoft.com/office/officeart/2005/8/layout/list1"/>
    <dgm:cxn modelId="{02F72344-B9F4-4AED-90B5-975A523925A8}" srcId="{4A29A536-C5C8-7F4C-9750-4E1BED0CAC27}" destId="{7FD387EC-0D26-4434-BA66-A65FCF8CE5A0}" srcOrd="10" destOrd="0" parTransId="{C2E4DADC-B6BA-453C-A2CE-4BC846F5DBA5}" sibTransId="{45B45CEA-2FAC-4182-965E-6A073CDA4AAE}"/>
    <dgm:cxn modelId="{29CCD6FB-45D6-40B3-ADF0-35AE20489102}" type="presOf" srcId="{24F92837-D8BF-46C6-82A4-A3C93454F6AE}" destId="{75BEDAF5-42ED-8A4A-82FE-EA72EF8764AA}" srcOrd="0" destOrd="5" presId="urn:microsoft.com/office/officeart/2005/8/layout/list1"/>
    <dgm:cxn modelId="{1132C08C-F512-4911-87EB-AC38142B3FAD}" srcId="{4A29A536-C5C8-7F4C-9750-4E1BED0CAC27}" destId="{AEBC1563-5FE8-4E58-A523-F36280E333D4}" srcOrd="15" destOrd="0" parTransId="{BBD56C0E-48BA-4076-BB8B-2EEDAF604155}" sibTransId="{F542B654-7763-4387-A0E9-722D7134C887}"/>
    <dgm:cxn modelId="{A4A89735-314E-444E-BE26-806F2CC7090B}" srcId="{4A29A536-C5C8-7F4C-9750-4E1BED0CAC27}" destId="{38AB18FF-8F67-134A-9E8A-264516D907AA}" srcOrd="1" destOrd="0" parTransId="{490862A4-8398-354A-B4E2-CBF053A6E781}" sibTransId="{F08000BA-E296-344B-83EE-93FCE6D97CC0}"/>
    <dgm:cxn modelId="{6CA8B0A8-828B-4ADC-A754-58C381680323}" type="presOf" srcId="{16730C98-6542-4F2E-ABE2-EAD6BD3E70CE}" destId="{75BEDAF5-42ED-8A4A-82FE-EA72EF8764AA}" srcOrd="0" destOrd="6" presId="urn:microsoft.com/office/officeart/2005/8/layout/list1"/>
    <dgm:cxn modelId="{5E7CA987-E716-42D3-9F45-3EA810702D8B}" type="presOf" srcId="{47AE9BB5-BD2D-4B04-B564-E447A67C2BF1}" destId="{75BEDAF5-42ED-8A4A-82FE-EA72EF8764AA}" srcOrd="0" destOrd="8" presId="urn:microsoft.com/office/officeart/2005/8/layout/list1"/>
    <dgm:cxn modelId="{520110FE-C844-4780-9D90-F55FA5BDE657}" type="presOf" srcId="{0A84334B-A03F-4DDD-B38E-B4DDB236B413}" destId="{75BEDAF5-42ED-8A4A-82FE-EA72EF8764AA}" srcOrd="0" destOrd="0" presId="urn:microsoft.com/office/officeart/2005/8/layout/list1"/>
    <dgm:cxn modelId="{FF5A4A63-C2E7-4970-A0F8-44B69369A1E8}" type="presOf" srcId="{DD8EFA2B-D052-41A7-8C7A-4361F1C0955D}" destId="{75BEDAF5-42ED-8A4A-82FE-EA72EF8764AA}" srcOrd="0" destOrd="12" presId="urn:microsoft.com/office/officeart/2005/8/layout/list1"/>
    <dgm:cxn modelId="{BE06E437-01E6-4ED6-847B-B6B7FD918BC1}" srcId="{4A29A536-C5C8-7F4C-9750-4E1BED0CAC27}" destId="{47AE9BB5-BD2D-4B04-B564-E447A67C2BF1}" srcOrd="8" destOrd="0" parTransId="{59D47A34-7F54-4783-AB23-BC1CE097346C}" sibTransId="{A4BFECDA-BBCC-4BE5-B06C-BCD588E07979}"/>
    <dgm:cxn modelId="{A48823AC-D889-457C-9C17-F693B361F638}" srcId="{4A29A536-C5C8-7F4C-9750-4E1BED0CAC27}" destId="{DD8EFA2B-D052-41A7-8C7A-4361F1C0955D}" srcOrd="12" destOrd="0" parTransId="{A905AD73-1D63-4E3D-A5FE-C60251837CFF}" sibTransId="{0B9C4893-775B-4DBB-8635-7D1AE953CD41}"/>
    <dgm:cxn modelId="{5E1A41DE-E413-4E5C-99C7-89375EDA9AF3}" srcId="{4A29A536-C5C8-7F4C-9750-4E1BED0CAC27}" destId="{F8AF6DA2-1E08-4E11-B730-467EBF2B36C2}" srcOrd="16" destOrd="0" parTransId="{065EC2C1-D6F8-45B0-997F-1F2CDBACF06C}" sibTransId="{17E952E9-F137-4B99-8921-A72FD0FDCB9A}"/>
    <dgm:cxn modelId="{08C1F5A5-67EE-4DFF-9A22-D77CFA413022}" type="presOf" srcId="{64F52FFC-B65B-4690-A24E-211971AC2752}" destId="{75BEDAF5-42ED-8A4A-82FE-EA72EF8764AA}" srcOrd="0" destOrd="2" presId="urn:microsoft.com/office/officeart/2005/8/layout/list1"/>
    <dgm:cxn modelId="{91A98E3B-0594-40AF-B42E-E03D847FB328}" type="presOf" srcId="{4A29A536-C5C8-7F4C-9750-4E1BED0CAC27}" destId="{7E9A7D77-316C-DA4F-85A0-24655E1FB2E6}" srcOrd="1" destOrd="0" presId="urn:microsoft.com/office/officeart/2005/8/layout/list1"/>
    <dgm:cxn modelId="{9B7CFFE2-EBE9-433E-B3A5-2E46710E7043}" type="presOf" srcId="{6D35C2F2-1640-4EB9-8466-7C41F190EA22}" destId="{75BEDAF5-42ED-8A4A-82FE-EA72EF8764AA}" srcOrd="0" destOrd="7" presId="urn:microsoft.com/office/officeart/2005/8/layout/list1"/>
    <dgm:cxn modelId="{E10F5381-4A40-460A-AB78-D00D1611596A}" type="presOf" srcId="{E739CB8C-E6E6-45D7-AB69-0938A47849C4}" destId="{75BEDAF5-42ED-8A4A-82FE-EA72EF8764AA}" srcOrd="0" destOrd="11" presId="urn:microsoft.com/office/officeart/2005/8/layout/list1"/>
    <dgm:cxn modelId="{A01CE96D-3897-45A8-AA7E-372BB16BC75C}" type="presOf" srcId="{F8AF6DA2-1E08-4E11-B730-467EBF2B36C2}" destId="{75BEDAF5-42ED-8A4A-82FE-EA72EF8764AA}" srcOrd="0" destOrd="16" presId="urn:microsoft.com/office/officeart/2005/8/layout/list1"/>
    <dgm:cxn modelId="{CFD64AB8-C9D0-452B-AE8D-6EA21410F774}" type="presOf" srcId="{7ED92DDE-3599-CD4B-ABDC-F28ECFC8F5D4}" destId="{2C7E8156-B7D1-3E46-9D35-A7711ADDBE92}" srcOrd="0" destOrd="0" presId="urn:microsoft.com/office/officeart/2005/8/layout/list1"/>
    <dgm:cxn modelId="{56D1483D-E48D-488B-84FE-D6D451DFC90E}" type="presOf" srcId="{AEBC1563-5FE8-4E58-A523-F36280E333D4}" destId="{75BEDAF5-42ED-8A4A-82FE-EA72EF8764AA}" srcOrd="0" destOrd="15" presId="urn:microsoft.com/office/officeart/2005/8/layout/list1"/>
    <dgm:cxn modelId="{C90EF945-5BDC-4239-8E0C-854EDF7F7FAD}" srcId="{4A29A536-C5C8-7F4C-9750-4E1BED0CAC27}" destId="{56BF8761-D03F-4EF3-99B6-9170C311077D}" srcOrd="13" destOrd="0" parTransId="{6BDC6745-79EB-4FA7-8608-4B8F6BA8FA28}" sibTransId="{2E8A418A-5942-472D-BB02-51C9B335FD76}"/>
    <dgm:cxn modelId="{D100C644-A0B4-45B3-BE67-8A9FB56902CC}" srcId="{4A29A536-C5C8-7F4C-9750-4E1BED0CAC27}" destId="{0A84334B-A03F-4DDD-B38E-B4DDB236B413}" srcOrd="0" destOrd="0" parTransId="{CF7ABE91-40AF-490C-8EF9-D26ADD43780B}" sibTransId="{6A4631D6-EE83-4714-B0A7-EFAFBEC0D57A}"/>
    <dgm:cxn modelId="{936B3BEA-A3E7-4708-A0CE-BD549BACADEA}" type="presOf" srcId="{C34D4A0C-46C3-486E-B11A-068294488B37}" destId="{75BEDAF5-42ED-8A4A-82FE-EA72EF8764AA}" srcOrd="0" destOrd="4" presId="urn:microsoft.com/office/officeart/2005/8/layout/list1"/>
    <dgm:cxn modelId="{16514404-C333-48D4-B8D2-0BC771227190}" type="presOf" srcId="{4A29A536-C5C8-7F4C-9750-4E1BED0CAC27}" destId="{1B761A90-FBE9-6545-979B-CD8CB3FBC960}" srcOrd="0" destOrd="0" presId="urn:microsoft.com/office/officeart/2005/8/layout/list1"/>
    <dgm:cxn modelId="{F14C9DF8-C0AD-47A2-9AF9-6D37C2D2FDD6}" srcId="{4A29A536-C5C8-7F4C-9750-4E1BED0CAC27}" destId="{C34D4A0C-46C3-486E-B11A-068294488B37}" srcOrd="4" destOrd="0" parTransId="{51353CC9-BD62-4147-8D00-36DC142272AA}" sibTransId="{602B8563-C5C2-4BE7-A6F5-A1B9808020C7}"/>
    <dgm:cxn modelId="{EB640CE5-B76D-41F5-BC08-74BBF734C51D}" srcId="{4A29A536-C5C8-7F4C-9750-4E1BED0CAC27}" destId="{1A348423-0CFE-412B-BA0F-04C493C5A16B}" srcOrd="9" destOrd="0" parTransId="{6E183D21-3FA6-4FC8-8E5E-2CDC98245D14}" sibTransId="{E8C785CD-B9B8-4A92-8548-F68B6DDCEA1E}"/>
    <dgm:cxn modelId="{63B60624-454D-42DF-AEBD-9CB1294F26A8}" srcId="{4A29A536-C5C8-7F4C-9750-4E1BED0CAC27}" destId="{6D35C2F2-1640-4EB9-8466-7C41F190EA22}" srcOrd="7" destOrd="0" parTransId="{94C760A4-13AA-402D-B919-D64D7FD24FC0}" sibTransId="{B4B2E94F-B631-4E02-90EC-5B0D1EC7F578}"/>
    <dgm:cxn modelId="{9B1E21C9-AA79-0444-BBC3-95EE95A2FDDE}" srcId="{7ED92DDE-3599-CD4B-ABDC-F28ECFC8F5D4}" destId="{4A29A536-C5C8-7F4C-9750-4E1BED0CAC27}" srcOrd="0" destOrd="0" parTransId="{7E1BB947-864F-9549-B569-962176C35E57}" sibTransId="{A0136F53-68A4-4C48-81E0-7E4103C40E16}"/>
    <dgm:cxn modelId="{CC974806-3CF7-4B70-8BC8-9BC56BC0FABE}" type="presOf" srcId="{1A348423-0CFE-412B-BA0F-04C493C5A16B}" destId="{75BEDAF5-42ED-8A4A-82FE-EA72EF8764AA}" srcOrd="0" destOrd="9" presId="urn:microsoft.com/office/officeart/2005/8/layout/list1"/>
    <dgm:cxn modelId="{3D151CDB-E5CD-456E-95FC-7C39BAFA6763}" type="presOf" srcId="{A7876664-56A7-403C-A56A-9ADD7EB5F0F5}" destId="{75BEDAF5-42ED-8A4A-82FE-EA72EF8764AA}" srcOrd="0" destOrd="14" presId="urn:microsoft.com/office/officeart/2005/8/layout/list1"/>
    <dgm:cxn modelId="{218C9EE5-4F8E-4C0C-A883-51FB8F800786}" type="presOf" srcId="{56BF8761-D03F-4EF3-99B6-9170C311077D}" destId="{75BEDAF5-42ED-8A4A-82FE-EA72EF8764AA}" srcOrd="0" destOrd="13" presId="urn:microsoft.com/office/officeart/2005/8/layout/list1"/>
    <dgm:cxn modelId="{B692ED20-4B85-4902-9348-962AA5D4CF69}" srcId="{4A29A536-C5C8-7F4C-9750-4E1BED0CAC27}" destId="{E739CB8C-E6E6-45D7-AB69-0938A47849C4}" srcOrd="11" destOrd="0" parTransId="{381C2B06-7A51-4010-936F-E75968D3CCC1}" sibTransId="{D6E6F694-4DA3-43CB-9EF3-78FABDAA8D17}"/>
    <dgm:cxn modelId="{5A8E4B8E-492C-40AE-8E8B-C0BC758EC612}" srcId="{4A29A536-C5C8-7F4C-9750-4E1BED0CAC27}" destId="{A7876664-56A7-403C-A56A-9ADD7EB5F0F5}" srcOrd="14" destOrd="0" parTransId="{954A371F-436A-4CD3-A1EE-5114C91CABB3}" sibTransId="{CCA6D6A8-3A3E-473C-92F1-A46F304EBC32}"/>
    <dgm:cxn modelId="{2FB6365F-79D5-4859-844C-8B29A3095D84}" type="presParOf" srcId="{2C7E8156-B7D1-3E46-9D35-A7711ADDBE92}" destId="{30FC351F-A1CA-854C-8160-9D72D3E7C1B7}" srcOrd="0" destOrd="0" presId="urn:microsoft.com/office/officeart/2005/8/layout/list1"/>
    <dgm:cxn modelId="{0C686FBC-FF58-4D73-B901-595DB188C85C}" type="presParOf" srcId="{30FC351F-A1CA-854C-8160-9D72D3E7C1B7}" destId="{1B761A90-FBE9-6545-979B-CD8CB3FBC960}" srcOrd="0" destOrd="0" presId="urn:microsoft.com/office/officeart/2005/8/layout/list1"/>
    <dgm:cxn modelId="{B21BE9FA-2DA5-42D3-90CB-00E239A5772C}" type="presParOf" srcId="{30FC351F-A1CA-854C-8160-9D72D3E7C1B7}" destId="{7E9A7D77-316C-DA4F-85A0-24655E1FB2E6}" srcOrd="1" destOrd="0" presId="urn:microsoft.com/office/officeart/2005/8/layout/list1"/>
    <dgm:cxn modelId="{9960AEAD-EC0B-4D97-8FB6-997E1E812178}" type="presParOf" srcId="{2C7E8156-B7D1-3E46-9D35-A7711ADDBE92}" destId="{E86B508B-4E0E-2241-BBBB-52FFB9BF8C51}" srcOrd="1" destOrd="0" presId="urn:microsoft.com/office/officeart/2005/8/layout/list1"/>
    <dgm:cxn modelId="{D4C60A89-4051-4D8B-99CE-3CA5D9E453A8}"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14"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a:xfrm>
          <a:off x="171282" y="138130"/>
          <a:ext cx="2397955" cy="301352"/>
        </a:xfrm>
        <a:prstGeom prst="roundRect">
          <a:avLst/>
        </a:prstGeom>
        <a:solidFill>
          <a:schemeClr val="accent1"/>
        </a:solidFill>
        <a:ln w="25400" cap="flat" cmpd="sng" algn="ctr">
          <a:solidFill>
            <a:sysClr val="window" lastClr="FFFFFF">
              <a:hueOff val="0"/>
              <a:satOff val="0"/>
              <a:lumOff val="0"/>
              <a:alphaOff val="0"/>
            </a:sysClr>
          </a:solidFill>
          <a:prstDash val="solid"/>
        </a:ln>
        <a:effectLst/>
      </dgm:spPr>
      <dgm:t>
        <a:bodyPr/>
        <a:lstStyle/>
        <a:p>
          <a:r>
            <a:rPr lang="en-US" sz="1600" dirty="0">
              <a:solidFill>
                <a:sysClr val="window" lastClr="FFFFFF"/>
              </a:solidFill>
              <a:latin typeface="ATT Aleck Sans"/>
              <a:ea typeface="+mn-ea"/>
              <a:cs typeface="+mn-cs"/>
            </a:rPr>
            <a:t>Features</a:t>
          </a:r>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38AB18FF-8F67-134A-9E8A-264516D907AA}">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ML </a:t>
          </a:r>
          <a:r>
            <a:rPr lang="en-US" sz="1400" b="0" i="0" dirty="0" smtClean="0">
              <a:solidFill>
                <a:schemeClr val="tx1"/>
              </a:solidFill>
              <a:latin typeface="ATT Aleck Sans"/>
              <a:ea typeface="+mn-ea"/>
              <a:cs typeface="+mn-cs"/>
            </a:rPr>
            <a:t>Workbench</a:t>
          </a:r>
          <a:endParaRPr lang="en-US" sz="1400" b="0" dirty="0">
            <a:solidFill>
              <a:schemeClr val="tx1"/>
            </a:solidFill>
            <a:latin typeface="ATT Aleck Sans"/>
            <a:ea typeface="+mn-ea"/>
            <a:cs typeface="+mn-cs"/>
          </a:endParaRPr>
        </a:p>
      </dgm:t>
    </dgm:pt>
    <dgm:pt modelId="{490862A4-8398-354A-B4E2-CBF053A6E781}" type="parTrans" cxnId="{A4A89735-314E-444E-BE26-806F2CC7090B}">
      <dgm:prSet/>
      <dgm:spPr/>
      <dgm:t>
        <a:bodyPr/>
        <a:lstStyle/>
        <a:p>
          <a:endParaRPr lang="en-US"/>
        </a:p>
      </dgm:t>
    </dgm:pt>
    <dgm:pt modelId="{F08000BA-E296-344B-83EE-93FCE6D97CC0}" type="sibTrans" cxnId="{A4A89735-314E-444E-BE26-806F2CC7090B}">
      <dgm:prSet/>
      <dgm:spPr/>
      <dgm:t>
        <a:bodyPr/>
        <a:lstStyle/>
        <a:p>
          <a:endParaRPr lang="en-US"/>
        </a:p>
      </dgm:t>
    </dgm:pt>
    <dgm:pt modelId="{F8AF6DA2-1E08-4E11-B730-467EBF2B36C2}">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065EC2C1-D6F8-45B0-997F-1F2CDBACF06C}" type="parTrans" cxnId="{5E1A41DE-E413-4E5C-99C7-89375EDA9AF3}">
      <dgm:prSet/>
      <dgm:spPr/>
      <dgm:t>
        <a:bodyPr/>
        <a:lstStyle/>
        <a:p>
          <a:endParaRPr lang="en-US"/>
        </a:p>
      </dgm:t>
    </dgm:pt>
    <dgm:pt modelId="{17E952E9-F137-4B99-8921-A72FD0FDCB9A}" type="sibTrans" cxnId="{5E1A41DE-E413-4E5C-99C7-89375EDA9AF3}">
      <dgm:prSet/>
      <dgm:spPr/>
      <dgm:t>
        <a:bodyPr/>
        <a:lstStyle/>
        <a:p>
          <a:endParaRPr lang="en-US"/>
        </a:p>
      </dgm:t>
    </dgm:pt>
    <dgm:pt modelId="{AEBC1563-5FE8-4E58-A523-F36280E333D4}">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BBD56C0E-48BA-4076-BB8B-2EEDAF604155}" type="parTrans" cxnId="{1132C08C-F512-4911-87EB-AC38142B3FAD}">
      <dgm:prSet/>
      <dgm:spPr/>
      <dgm:t>
        <a:bodyPr/>
        <a:lstStyle/>
        <a:p>
          <a:endParaRPr lang="en-US"/>
        </a:p>
      </dgm:t>
    </dgm:pt>
    <dgm:pt modelId="{F542B654-7763-4387-A0E9-722D7134C887}" type="sibTrans" cxnId="{1132C08C-F512-4911-87EB-AC38142B3FAD}">
      <dgm:prSet/>
      <dgm:spPr/>
      <dgm:t>
        <a:bodyPr/>
        <a:lstStyle/>
        <a:p>
          <a:endParaRPr lang="en-US"/>
        </a:p>
      </dgm:t>
    </dgm:pt>
    <dgm:pt modelId="{A7876664-56A7-403C-A56A-9ADD7EB5F0F5}">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954A371F-436A-4CD3-A1EE-5114C91CABB3}" type="parTrans" cxnId="{5A8E4B8E-492C-40AE-8E8B-C0BC758EC612}">
      <dgm:prSet/>
      <dgm:spPr/>
      <dgm:t>
        <a:bodyPr/>
        <a:lstStyle/>
        <a:p>
          <a:endParaRPr lang="en-US"/>
        </a:p>
      </dgm:t>
    </dgm:pt>
    <dgm:pt modelId="{CCA6D6A8-3A3E-473C-92F1-A46F304EBC32}" type="sibTrans" cxnId="{5A8E4B8E-492C-40AE-8E8B-C0BC758EC612}">
      <dgm:prSet/>
      <dgm:spPr/>
      <dgm:t>
        <a:bodyPr/>
        <a:lstStyle/>
        <a:p>
          <a:endParaRPr lang="en-US"/>
        </a:p>
      </dgm:t>
    </dgm:pt>
    <dgm:pt modelId="{6E5E0CB8-4AA8-455E-81FF-427F745F6D1A}">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dirty="0">
              <a:solidFill>
                <a:schemeClr val="tx1"/>
              </a:solidFill>
              <a:latin typeface="ATT Aleck Sans"/>
              <a:ea typeface="+mn-ea"/>
              <a:cs typeface="+mn-cs"/>
            </a:rPr>
            <a:t>Kubernetes Deployment</a:t>
          </a:r>
        </a:p>
      </dgm:t>
    </dgm:pt>
    <dgm:pt modelId="{52EC550A-6F18-4B98-A2A1-13B61D956A95}" type="parTrans" cxnId="{1AC5BC9A-FF88-4BE9-A1A1-A90DD892F5D4}">
      <dgm:prSet/>
      <dgm:spPr/>
      <dgm:t>
        <a:bodyPr/>
        <a:lstStyle/>
        <a:p>
          <a:endParaRPr lang="en-US"/>
        </a:p>
      </dgm:t>
    </dgm:pt>
    <dgm:pt modelId="{15D9C5AC-3B21-4316-8BC4-FBDF0097EA08}" type="sibTrans" cxnId="{1AC5BC9A-FF88-4BE9-A1A1-A90DD892F5D4}">
      <dgm:prSet/>
      <dgm:spPr/>
      <dgm:t>
        <a:bodyPr/>
        <a:lstStyle/>
        <a:p>
          <a:endParaRPr lang="en-US"/>
        </a:p>
      </dgm:t>
    </dgm:pt>
    <dgm:pt modelId="{0A84334B-A03F-4DDD-B38E-B4DDB236B413}">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endParaRPr lang="en-US" sz="1000" b="0" dirty="0">
            <a:solidFill>
              <a:srgbClr val="009FDB">
                <a:hueOff val="0"/>
                <a:satOff val="0"/>
                <a:lumOff val="0"/>
                <a:alphaOff val="0"/>
              </a:srgbClr>
            </a:solidFill>
            <a:latin typeface="ATT Aleck Sans"/>
            <a:ea typeface="+mn-ea"/>
            <a:cs typeface="+mn-cs"/>
          </a:endParaRPr>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6608B588-7FF9-4380-B735-D74EDAB3908C}">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dirty="0">
              <a:solidFill>
                <a:schemeClr val="tx1"/>
              </a:solidFill>
              <a:latin typeface="ATT Aleck Sans"/>
              <a:ea typeface="+mn-ea"/>
              <a:cs typeface="+mn-cs"/>
            </a:rPr>
            <a:t>5G Use Cases Federated Training</a:t>
          </a:r>
        </a:p>
      </dgm:t>
    </dgm:pt>
    <dgm:pt modelId="{8EBCBCB9-B0CE-40CC-8759-D2BF2D48BC79}" type="parTrans" cxnId="{C63CCCC2-135E-490A-9025-9A57CC9969D5}">
      <dgm:prSet/>
      <dgm:spPr/>
      <dgm:t>
        <a:bodyPr/>
        <a:lstStyle/>
        <a:p>
          <a:endParaRPr lang="en-US"/>
        </a:p>
      </dgm:t>
    </dgm:pt>
    <dgm:pt modelId="{E85ECBB1-5897-4618-8193-F82A5CF789A9}" type="sibTrans" cxnId="{C63CCCC2-135E-490A-9025-9A57CC9969D5}">
      <dgm:prSet/>
      <dgm:spPr/>
      <dgm:t>
        <a:bodyPr/>
        <a:lstStyle/>
        <a:p>
          <a:endParaRPr lang="en-US"/>
        </a:p>
      </dgm:t>
    </dgm:pt>
    <dgm:pt modelId="{238A1FFD-2454-47AC-BFB8-3571DDEF64DE}">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Model Interoperability ONNX, PFA.</a:t>
          </a:r>
        </a:p>
      </dgm:t>
    </dgm:pt>
    <dgm:pt modelId="{3665761A-EB87-420C-AD93-DE330E69E214}" type="parTrans" cxnId="{44D1F869-BF7B-4C74-B8CF-33C0A4A4D563}">
      <dgm:prSet/>
      <dgm:spPr/>
      <dgm:t>
        <a:bodyPr/>
        <a:lstStyle/>
        <a:p>
          <a:endParaRPr lang="en-US"/>
        </a:p>
      </dgm:t>
    </dgm:pt>
    <dgm:pt modelId="{31B85599-9A3E-45C8-9A42-506D2B31B5CE}" type="sibTrans" cxnId="{44D1F869-BF7B-4C74-B8CF-33C0A4A4D563}">
      <dgm:prSet/>
      <dgm:spPr/>
      <dgm:t>
        <a:bodyPr/>
        <a:lstStyle/>
        <a:p>
          <a:endParaRPr lang="en-US"/>
        </a:p>
      </dgm:t>
    </dgm:pt>
    <dgm:pt modelId="{A77D04DA-A00D-4BBA-ACD8-2BAADB0E2711}">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err="1" smtClean="0">
              <a:solidFill>
                <a:schemeClr val="tx1"/>
              </a:solidFill>
              <a:latin typeface="ATT Aleck Sans"/>
              <a:ea typeface="+mn-ea"/>
              <a:cs typeface="+mn-cs"/>
            </a:rPr>
            <a:t>Jupyter</a:t>
          </a:r>
          <a:r>
            <a:rPr lang="en-US" sz="1400" b="0" i="0" dirty="0" smtClean="0">
              <a:solidFill>
                <a:schemeClr val="tx1"/>
              </a:solidFill>
              <a:latin typeface="ATT Aleck Sans"/>
              <a:ea typeface="+mn-ea"/>
              <a:cs typeface="+mn-cs"/>
            </a:rPr>
            <a:t> Notebooks</a:t>
          </a:r>
          <a:endParaRPr lang="en-US" sz="1400" b="0" dirty="0">
            <a:solidFill>
              <a:schemeClr val="tx1"/>
            </a:solidFill>
            <a:latin typeface="ATT Aleck Sans"/>
            <a:ea typeface="+mn-ea"/>
            <a:cs typeface="+mn-cs"/>
          </a:endParaRPr>
        </a:p>
      </dgm:t>
    </dgm:pt>
    <dgm:pt modelId="{9DD47AA8-0BE9-471F-AA73-4EB3C9EBBD24}" type="parTrans" cxnId="{10E57EC9-53AF-408F-8257-91B047134B19}">
      <dgm:prSet/>
      <dgm:spPr/>
      <dgm:t>
        <a:bodyPr/>
        <a:lstStyle/>
        <a:p>
          <a:endParaRPr lang="en-US"/>
        </a:p>
      </dgm:t>
    </dgm:pt>
    <dgm:pt modelId="{8DB4487F-F79F-4E7C-9224-E94D69C2CE2F}" type="sibTrans" cxnId="{10E57EC9-53AF-408F-8257-91B047134B19}">
      <dgm:prSet/>
      <dgm:spPr/>
      <dgm:t>
        <a:bodyPr/>
        <a:lstStyle/>
        <a:p>
          <a:endParaRPr lang="en-US"/>
        </a:p>
      </dgm:t>
    </dgm:pt>
    <dgm:pt modelId="{B1FE40D2-A5A3-44F9-B826-071BA9ACDE93}">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smtClean="0">
              <a:solidFill>
                <a:schemeClr val="tx1"/>
              </a:solidFill>
              <a:latin typeface="ATT Aleck Sans"/>
              <a:ea typeface="+mn-ea"/>
              <a:cs typeface="+mn-cs"/>
            </a:rPr>
            <a:t>Training </a:t>
          </a:r>
          <a:r>
            <a:rPr lang="en-US" sz="1400" b="0" i="0" dirty="0">
              <a:solidFill>
                <a:schemeClr val="tx1"/>
              </a:solidFill>
              <a:latin typeface="ATT Aleck Sans"/>
              <a:ea typeface="+mn-ea"/>
              <a:cs typeface="+mn-cs"/>
            </a:rPr>
            <a:t>Pipelines</a:t>
          </a:r>
          <a:endParaRPr lang="en-US" sz="1400" b="0" dirty="0">
            <a:solidFill>
              <a:schemeClr val="tx1"/>
            </a:solidFill>
            <a:latin typeface="ATT Aleck Sans"/>
            <a:ea typeface="+mn-ea"/>
            <a:cs typeface="+mn-cs"/>
          </a:endParaRPr>
        </a:p>
      </dgm:t>
    </dgm:pt>
    <dgm:pt modelId="{A9DEE866-A9A6-4B63-B9BF-A10E2B7D5653}" type="parTrans" cxnId="{C7085341-AE6C-46C6-9EB2-062D8596432A}">
      <dgm:prSet/>
      <dgm:spPr/>
      <dgm:t>
        <a:bodyPr/>
        <a:lstStyle/>
        <a:p>
          <a:endParaRPr lang="en-US"/>
        </a:p>
      </dgm:t>
    </dgm:pt>
    <dgm:pt modelId="{D89BE3CB-712E-4B5F-90F0-887608E81ECF}" type="sibTrans" cxnId="{C7085341-AE6C-46C6-9EB2-062D8596432A}">
      <dgm:prSet/>
      <dgm:spPr/>
      <dgm:t>
        <a:bodyPr/>
        <a:lstStyle/>
        <a:p>
          <a:endParaRPr lang="en-US"/>
        </a:p>
      </dgm:t>
    </dgm:pt>
    <dgm:pt modelId="{25437F42-9879-42A2-95EF-9B8D7223DDBB}">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Licensing</a:t>
          </a:r>
          <a:endParaRPr lang="en-US" sz="1400" b="0" dirty="0">
            <a:solidFill>
              <a:schemeClr val="tx1"/>
            </a:solidFill>
            <a:latin typeface="ATT Aleck Sans"/>
            <a:ea typeface="+mn-ea"/>
            <a:cs typeface="+mn-cs"/>
          </a:endParaRPr>
        </a:p>
      </dgm:t>
    </dgm:pt>
    <dgm:pt modelId="{151EAF15-B8FD-4297-8DE9-B6A6F4912DF9}" type="parTrans" cxnId="{CEDDBDD7-6CE7-4CC2-B842-DDFDED5BF506}">
      <dgm:prSet/>
      <dgm:spPr/>
      <dgm:t>
        <a:bodyPr/>
        <a:lstStyle/>
        <a:p>
          <a:endParaRPr lang="en-US"/>
        </a:p>
      </dgm:t>
    </dgm:pt>
    <dgm:pt modelId="{4F92F6BC-3FB8-4C4E-B766-DC56E3DB7037}" type="sibTrans" cxnId="{CEDDBDD7-6CE7-4CC2-B842-DDFDED5BF506}">
      <dgm:prSet/>
      <dgm:spPr/>
      <dgm:t>
        <a:bodyPr/>
        <a:lstStyle/>
        <a:p>
          <a:endParaRPr lang="en-US"/>
        </a:p>
      </dgm:t>
    </dgm:pt>
    <dgm:pt modelId="{3B13DB44-027C-4973-B3CA-59F0A10F37B5}">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smtClean="0">
              <a:solidFill>
                <a:schemeClr val="tx1"/>
              </a:solidFill>
              <a:latin typeface="ATT Aleck Sans"/>
              <a:ea typeface="+mn-ea"/>
              <a:cs typeface="+mn-cs"/>
            </a:rPr>
            <a:t>Federation Training</a:t>
          </a:r>
          <a:endParaRPr lang="en-US" sz="1400" b="0" dirty="0">
            <a:solidFill>
              <a:schemeClr val="tx1"/>
            </a:solidFill>
            <a:latin typeface="ATT Aleck Sans"/>
            <a:ea typeface="+mn-ea"/>
            <a:cs typeface="+mn-cs"/>
          </a:endParaRPr>
        </a:p>
      </dgm:t>
    </dgm:pt>
    <dgm:pt modelId="{8FDE03EA-F3F8-44E0-AD94-268623541D1A}" type="parTrans" cxnId="{80496FC3-50BD-497F-B9A2-5F6A5847CA90}">
      <dgm:prSet/>
      <dgm:spPr/>
      <dgm:t>
        <a:bodyPr/>
        <a:lstStyle/>
        <a:p>
          <a:endParaRPr lang="en-US"/>
        </a:p>
      </dgm:t>
    </dgm:pt>
    <dgm:pt modelId="{F5E983BD-A940-44CC-A666-00DD19DA61FC}" type="sibTrans" cxnId="{80496FC3-50BD-497F-B9A2-5F6A5847CA90}">
      <dgm:prSet/>
      <dgm:spPr/>
      <dgm:t>
        <a:bodyPr/>
        <a:lstStyle/>
        <a:p>
          <a:endParaRPr lang="en-US"/>
        </a:p>
      </dgm:t>
    </dgm:pt>
    <dgm:pt modelId="{9C05AD4C-5C6A-4911-A99B-4B6E739B646B}">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Shared Catalogs</a:t>
          </a:r>
          <a:endParaRPr lang="en-US" sz="1400" b="0" dirty="0">
            <a:solidFill>
              <a:schemeClr val="tx1"/>
            </a:solidFill>
            <a:latin typeface="ATT Aleck Sans"/>
            <a:ea typeface="+mn-ea"/>
            <a:cs typeface="+mn-cs"/>
          </a:endParaRPr>
        </a:p>
      </dgm:t>
    </dgm:pt>
    <dgm:pt modelId="{EF315E56-0A66-4AD1-ABE4-9B1E9E513E5E}" type="parTrans" cxnId="{DD5B16F4-6118-4FAC-BF95-DEED791E52AC}">
      <dgm:prSet/>
      <dgm:spPr/>
      <dgm:t>
        <a:bodyPr/>
        <a:lstStyle/>
        <a:p>
          <a:endParaRPr lang="en-US"/>
        </a:p>
      </dgm:t>
    </dgm:pt>
    <dgm:pt modelId="{BCFF8863-D333-43BF-9DDC-03835F453BB1}" type="sibTrans" cxnId="{DD5B16F4-6118-4FAC-BF95-DEED791E52AC}">
      <dgm:prSet/>
      <dgm:spPr/>
      <dgm:t>
        <a:bodyPr/>
        <a:lstStyle/>
        <a:p>
          <a:endParaRPr lang="en-US"/>
        </a:p>
      </dgm:t>
    </dgm:pt>
    <dgm:pt modelId="{5D45BD57-AB1B-4544-9FA8-52B6AE46AF18}">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Marketplace Search Integration</a:t>
          </a:r>
          <a:endParaRPr lang="en-US" sz="1400" b="0" dirty="0">
            <a:solidFill>
              <a:schemeClr val="tx1"/>
            </a:solidFill>
            <a:latin typeface="ATT Aleck Sans"/>
            <a:ea typeface="+mn-ea"/>
            <a:cs typeface="+mn-cs"/>
          </a:endParaRPr>
        </a:p>
      </dgm:t>
    </dgm:pt>
    <dgm:pt modelId="{53C30804-8B5F-4360-AAC6-5780A53CF55F}" type="parTrans" cxnId="{011A0E17-F065-4FD7-A4B1-07D4F63BAEF7}">
      <dgm:prSet/>
      <dgm:spPr/>
      <dgm:t>
        <a:bodyPr/>
        <a:lstStyle/>
        <a:p>
          <a:endParaRPr lang="en-US"/>
        </a:p>
      </dgm:t>
    </dgm:pt>
    <dgm:pt modelId="{E57CDB74-87D5-401C-BDC0-C3048F5314B3}" type="sibTrans" cxnId="{011A0E17-F065-4FD7-A4B1-07D4F63BAEF7}">
      <dgm:prSet/>
      <dgm:spPr/>
      <dgm:t>
        <a:bodyPr/>
        <a:lstStyle/>
        <a:p>
          <a:endParaRPr lang="en-US"/>
        </a:p>
      </dgm:t>
    </dgm:pt>
    <dgm:pt modelId="{16572725-D150-4012-911F-84F63BE03992}">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Model LCM</a:t>
          </a:r>
        </a:p>
      </dgm:t>
    </dgm:pt>
    <dgm:pt modelId="{2DEFDC89-AF46-4996-9292-96902645335E}" type="parTrans" cxnId="{6659E6FA-2940-4BF3-9DFD-AB9E39330A86}">
      <dgm:prSet/>
      <dgm:spPr/>
      <dgm:t>
        <a:bodyPr/>
        <a:lstStyle/>
        <a:p>
          <a:endParaRPr lang="en-US"/>
        </a:p>
      </dgm:t>
    </dgm:pt>
    <dgm:pt modelId="{F701289B-B074-4305-9D06-679231DCE913}" type="sibTrans" cxnId="{6659E6FA-2940-4BF3-9DFD-AB9E39330A86}">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219824" custLinFactNeighborY="99396">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Y="319" custLinFactNeighborX="4064" custLinFactNeighborY="100000">
        <dgm:presLayoutVars>
          <dgm:bulletEnabled val="1"/>
        </dgm:presLayoutVars>
      </dgm:prSet>
      <dgm:spPr/>
      <dgm:t>
        <a:bodyPr/>
        <a:lstStyle/>
        <a:p>
          <a:endParaRPr lang="en-US"/>
        </a:p>
      </dgm:t>
    </dgm:pt>
  </dgm:ptLst>
  <dgm:cxnLst>
    <dgm:cxn modelId="{DD5B16F4-6118-4FAC-BF95-DEED791E52AC}" srcId="{4A29A536-C5C8-7F4C-9750-4E1BED0CAC27}" destId="{9C05AD4C-5C6A-4911-A99B-4B6E739B646B}" srcOrd="6" destOrd="0" parTransId="{EF315E56-0A66-4AD1-ABE4-9B1E9E513E5E}" sibTransId="{BCFF8863-D333-43BF-9DDC-03835F453BB1}"/>
    <dgm:cxn modelId="{209C13E7-0664-43FB-BE99-79CCCE2912D1}" type="presOf" srcId="{238A1FFD-2454-47AC-BFB8-3571DDEF64DE}" destId="{75BEDAF5-42ED-8A4A-82FE-EA72EF8764AA}" srcOrd="0" destOrd="8" presId="urn:microsoft.com/office/officeart/2005/8/layout/list1"/>
    <dgm:cxn modelId="{5E1A41DE-E413-4E5C-99C7-89375EDA9AF3}" srcId="{4A29A536-C5C8-7F4C-9750-4E1BED0CAC27}" destId="{F8AF6DA2-1E08-4E11-B730-467EBF2B36C2}" srcOrd="14" destOrd="0" parTransId="{065EC2C1-D6F8-45B0-997F-1F2CDBACF06C}" sibTransId="{17E952E9-F137-4B99-8921-A72FD0FDCB9A}"/>
    <dgm:cxn modelId="{2AD4B0BB-87B9-4A59-93FC-88C7D8239FEB}" type="presOf" srcId="{B1FE40D2-A5A3-44F9-B826-071BA9ACDE93}" destId="{75BEDAF5-42ED-8A4A-82FE-EA72EF8764AA}" srcOrd="0" destOrd="3" presId="urn:microsoft.com/office/officeart/2005/8/layout/list1"/>
    <dgm:cxn modelId="{9B1E21C9-AA79-0444-BBC3-95EE95A2FDDE}" srcId="{7ED92DDE-3599-CD4B-ABDC-F28ECFC8F5D4}" destId="{4A29A536-C5C8-7F4C-9750-4E1BED0CAC27}" srcOrd="0" destOrd="0" parTransId="{7E1BB947-864F-9549-B569-962176C35E57}" sibTransId="{A0136F53-68A4-4C48-81E0-7E4103C40E16}"/>
    <dgm:cxn modelId="{011A0E17-F065-4FD7-A4B1-07D4F63BAEF7}" srcId="{4A29A536-C5C8-7F4C-9750-4E1BED0CAC27}" destId="{5D45BD57-AB1B-4544-9FA8-52B6AE46AF18}" srcOrd="7" destOrd="0" parTransId="{53C30804-8B5F-4360-AAC6-5780A53CF55F}" sibTransId="{E57CDB74-87D5-401C-BDC0-C3048F5314B3}"/>
    <dgm:cxn modelId="{54152415-AC7C-491F-9337-6DE26ADEF658}" type="presOf" srcId="{3B13DB44-027C-4973-B3CA-59F0A10F37B5}" destId="{75BEDAF5-42ED-8A4A-82FE-EA72EF8764AA}" srcOrd="0" destOrd="5" presId="urn:microsoft.com/office/officeart/2005/8/layout/list1"/>
    <dgm:cxn modelId="{2A9156C0-DC99-4494-917A-9EE570D49D7C}" type="presOf" srcId="{0A84334B-A03F-4DDD-B38E-B4DDB236B413}" destId="{75BEDAF5-42ED-8A4A-82FE-EA72EF8764AA}" srcOrd="0" destOrd="0" presId="urn:microsoft.com/office/officeart/2005/8/layout/list1"/>
    <dgm:cxn modelId="{10E57EC9-53AF-408F-8257-91B047134B19}" srcId="{4A29A536-C5C8-7F4C-9750-4E1BED0CAC27}" destId="{A77D04DA-A00D-4BBA-ACD8-2BAADB0E2711}" srcOrd="2" destOrd="0" parTransId="{9DD47AA8-0BE9-471F-AA73-4EB3C9EBBD24}" sibTransId="{8DB4487F-F79F-4E7C-9224-E94D69C2CE2F}"/>
    <dgm:cxn modelId="{02BC86B8-A8AD-4646-936D-E3F382D43D17}" type="presOf" srcId="{7ED92DDE-3599-CD4B-ABDC-F28ECFC8F5D4}" destId="{2C7E8156-B7D1-3E46-9D35-A7711ADDBE92}" srcOrd="0" destOrd="0" presId="urn:microsoft.com/office/officeart/2005/8/layout/list1"/>
    <dgm:cxn modelId="{EBBC0E59-7438-4418-93AF-2A8885829227}" type="presOf" srcId="{5D45BD57-AB1B-4544-9FA8-52B6AE46AF18}" destId="{75BEDAF5-42ED-8A4A-82FE-EA72EF8764AA}" srcOrd="0" destOrd="7" presId="urn:microsoft.com/office/officeart/2005/8/layout/list1"/>
    <dgm:cxn modelId="{5AB73CF5-FB3E-4B58-B7EB-6B061F8AF774}" type="presOf" srcId="{16572725-D150-4012-911F-84F63BE03992}" destId="{75BEDAF5-42ED-8A4A-82FE-EA72EF8764AA}" srcOrd="0" destOrd="9" presId="urn:microsoft.com/office/officeart/2005/8/layout/list1"/>
    <dgm:cxn modelId="{5A8E4B8E-492C-40AE-8E8B-C0BC758EC612}" srcId="{4A29A536-C5C8-7F4C-9750-4E1BED0CAC27}" destId="{A7876664-56A7-403C-A56A-9ADD7EB5F0F5}" srcOrd="12" destOrd="0" parTransId="{954A371F-436A-4CD3-A1EE-5114C91CABB3}" sibTransId="{CCA6D6A8-3A3E-473C-92F1-A46F304EBC32}"/>
    <dgm:cxn modelId="{F2E3C510-7572-4636-86E5-EA57E3644DBB}" type="presOf" srcId="{9C05AD4C-5C6A-4911-A99B-4B6E739B646B}" destId="{75BEDAF5-42ED-8A4A-82FE-EA72EF8764AA}" srcOrd="0" destOrd="6" presId="urn:microsoft.com/office/officeart/2005/8/layout/list1"/>
    <dgm:cxn modelId="{EDC5B43E-7629-4ACC-AE8D-0FC7A2825773}" type="presOf" srcId="{4A29A536-C5C8-7F4C-9750-4E1BED0CAC27}" destId="{1B761A90-FBE9-6545-979B-CD8CB3FBC960}" srcOrd="0" destOrd="0" presId="urn:microsoft.com/office/officeart/2005/8/layout/list1"/>
    <dgm:cxn modelId="{1AC5BC9A-FF88-4BE9-A1A1-A90DD892F5D4}" srcId="{4A29A536-C5C8-7F4C-9750-4E1BED0CAC27}" destId="{6E5E0CB8-4AA8-455E-81FF-427F745F6D1A}" srcOrd="10" destOrd="0" parTransId="{52EC550A-6F18-4B98-A2A1-13B61D956A95}" sibTransId="{15D9C5AC-3B21-4316-8BC4-FBDF0097EA08}"/>
    <dgm:cxn modelId="{A4A89735-314E-444E-BE26-806F2CC7090B}" srcId="{4A29A536-C5C8-7F4C-9750-4E1BED0CAC27}" destId="{38AB18FF-8F67-134A-9E8A-264516D907AA}" srcOrd="1" destOrd="0" parTransId="{490862A4-8398-354A-B4E2-CBF053A6E781}" sibTransId="{F08000BA-E296-344B-83EE-93FCE6D97CC0}"/>
    <dgm:cxn modelId="{80496FC3-50BD-497F-B9A2-5F6A5847CA90}" srcId="{4A29A536-C5C8-7F4C-9750-4E1BED0CAC27}" destId="{3B13DB44-027C-4973-B3CA-59F0A10F37B5}" srcOrd="5" destOrd="0" parTransId="{8FDE03EA-F3F8-44E0-AD94-268623541D1A}" sibTransId="{F5E983BD-A940-44CC-A666-00DD19DA61FC}"/>
    <dgm:cxn modelId="{C7085341-AE6C-46C6-9EB2-062D8596432A}" srcId="{4A29A536-C5C8-7F4C-9750-4E1BED0CAC27}" destId="{B1FE40D2-A5A3-44F9-B826-071BA9ACDE93}" srcOrd="3" destOrd="0" parTransId="{A9DEE866-A9A6-4B63-B9BF-A10E2B7D5653}" sibTransId="{D89BE3CB-712E-4B5F-90F0-887608E81ECF}"/>
    <dgm:cxn modelId="{3D19D690-259D-47FF-8949-1D101AE5C931}" type="presOf" srcId="{38AB18FF-8F67-134A-9E8A-264516D907AA}" destId="{75BEDAF5-42ED-8A4A-82FE-EA72EF8764AA}" srcOrd="0" destOrd="1" presId="urn:microsoft.com/office/officeart/2005/8/layout/list1"/>
    <dgm:cxn modelId="{6659E6FA-2940-4BF3-9DFD-AB9E39330A86}" srcId="{4A29A536-C5C8-7F4C-9750-4E1BED0CAC27}" destId="{16572725-D150-4012-911F-84F63BE03992}" srcOrd="9" destOrd="0" parTransId="{2DEFDC89-AF46-4996-9292-96902645335E}" sibTransId="{F701289B-B074-4305-9D06-679231DCE913}"/>
    <dgm:cxn modelId="{C23E6F52-EB41-4E07-8E4B-16FE3497E738}" type="presOf" srcId="{F8AF6DA2-1E08-4E11-B730-467EBF2B36C2}" destId="{75BEDAF5-42ED-8A4A-82FE-EA72EF8764AA}" srcOrd="0" destOrd="14" presId="urn:microsoft.com/office/officeart/2005/8/layout/list1"/>
    <dgm:cxn modelId="{CEDDBDD7-6CE7-4CC2-B842-DDFDED5BF506}" srcId="{4A29A536-C5C8-7F4C-9750-4E1BED0CAC27}" destId="{25437F42-9879-42A2-95EF-9B8D7223DDBB}" srcOrd="4" destOrd="0" parTransId="{151EAF15-B8FD-4297-8DE9-B6A6F4912DF9}" sibTransId="{4F92F6BC-3FB8-4C4E-B766-DC56E3DB7037}"/>
    <dgm:cxn modelId="{D100C644-A0B4-45B3-BE67-8A9FB56902CC}" srcId="{4A29A536-C5C8-7F4C-9750-4E1BED0CAC27}" destId="{0A84334B-A03F-4DDD-B38E-B4DDB236B413}" srcOrd="0" destOrd="0" parTransId="{CF7ABE91-40AF-490C-8EF9-D26ADD43780B}" sibTransId="{6A4631D6-EE83-4714-B0A7-EFAFBEC0D57A}"/>
    <dgm:cxn modelId="{4DFAEAEA-213D-43C0-9492-FED725FED822}" type="presOf" srcId="{4A29A536-C5C8-7F4C-9750-4E1BED0CAC27}" destId="{7E9A7D77-316C-DA4F-85A0-24655E1FB2E6}" srcOrd="1" destOrd="0" presId="urn:microsoft.com/office/officeart/2005/8/layout/list1"/>
    <dgm:cxn modelId="{D30AD8A9-95B4-4E0F-9027-128D98B60D1B}" type="presOf" srcId="{A7876664-56A7-403C-A56A-9ADD7EB5F0F5}" destId="{75BEDAF5-42ED-8A4A-82FE-EA72EF8764AA}" srcOrd="0" destOrd="12" presId="urn:microsoft.com/office/officeart/2005/8/layout/list1"/>
    <dgm:cxn modelId="{BD8830E6-6D26-4A7D-9278-BBE733E8D63D}" type="presOf" srcId="{6608B588-7FF9-4380-B735-D74EDAB3908C}" destId="{75BEDAF5-42ED-8A4A-82FE-EA72EF8764AA}" srcOrd="0" destOrd="11" presId="urn:microsoft.com/office/officeart/2005/8/layout/list1"/>
    <dgm:cxn modelId="{44D1F869-BF7B-4C74-B8CF-33C0A4A4D563}" srcId="{4A29A536-C5C8-7F4C-9750-4E1BED0CAC27}" destId="{238A1FFD-2454-47AC-BFB8-3571DDEF64DE}" srcOrd="8" destOrd="0" parTransId="{3665761A-EB87-420C-AD93-DE330E69E214}" sibTransId="{31B85599-9A3E-45C8-9A42-506D2B31B5CE}"/>
    <dgm:cxn modelId="{28774E74-411B-4098-B3CA-09CBF872BAF4}" type="presOf" srcId="{AEBC1563-5FE8-4E58-A523-F36280E333D4}" destId="{75BEDAF5-42ED-8A4A-82FE-EA72EF8764AA}" srcOrd="0" destOrd="13" presId="urn:microsoft.com/office/officeart/2005/8/layout/list1"/>
    <dgm:cxn modelId="{EB63E652-D04D-4773-8E71-F8D4156750E7}" type="presOf" srcId="{25437F42-9879-42A2-95EF-9B8D7223DDBB}" destId="{75BEDAF5-42ED-8A4A-82FE-EA72EF8764AA}" srcOrd="0" destOrd="4" presId="urn:microsoft.com/office/officeart/2005/8/layout/list1"/>
    <dgm:cxn modelId="{C63CCCC2-135E-490A-9025-9A57CC9969D5}" srcId="{4A29A536-C5C8-7F4C-9750-4E1BED0CAC27}" destId="{6608B588-7FF9-4380-B735-D74EDAB3908C}" srcOrd="11" destOrd="0" parTransId="{8EBCBCB9-B0CE-40CC-8759-D2BF2D48BC79}" sibTransId="{E85ECBB1-5897-4618-8193-F82A5CF789A9}"/>
    <dgm:cxn modelId="{1132C08C-F512-4911-87EB-AC38142B3FAD}" srcId="{4A29A536-C5C8-7F4C-9750-4E1BED0CAC27}" destId="{AEBC1563-5FE8-4E58-A523-F36280E333D4}" srcOrd="13" destOrd="0" parTransId="{BBD56C0E-48BA-4076-BB8B-2EEDAF604155}" sibTransId="{F542B654-7763-4387-A0E9-722D7134C887}"/>
    <dgm:cxn modelId="{B00C6CF0-8F87-4789-AD26-D934465BC81F}" type="presOf" srcId="{A77D04DA-A00D-4BBA-ACD8-2BAADB0E2711}" destId="{75BEDAF5-42ED-8A4A-82FE-EA72EF8764AA}" srcOrd="0" destOrd="2" presId="urn:microsoft.com/office/officeart/2005/8/layout/list1"/>
    <dgm:cxn modelId="{FE85EED3-B279-451C-8218-D5E363DE409C}" type="presOf" srcId="{6E5E0CB8-4AA8-455E-81FF-427F745F6D1A}" destId="{75BEDAF5-42ED-8A4A-82FE-EA72EF8764AA}" srcOrd="0" destOrd="10" presId="urn:microsoft.com/office/officeart/2005/8/layout/list1"/>
    <dgm:cxn modelId="{ACFA4A82-5593-4C52-9307-63AB5E084338}" type="presParOf" srcId="{2C7E8156-B7D1-3E46-9D35-A7711ADDBE92}" destId="{30FC351F-A1CA-854C-8160-9D72D3E7C1B7}" srcOrd="0" destOrd="0" presId="urn:microsoft.com/office/officeart/2005/8/layout/list1"/>
    <dgm:cxn modelId="{A8831AFB-FE93-4853-A6CE-F01293A3B982}" type="presParOf" srcId="{30FC351F-A1CA-854C-8160-9D72D3E7C1B7}" destId="{1B761A90-FBE9-6545-979B-CD8CB3FBC960}" srcOrd="0" destOrd="0" presId="urn:microsoft.com/office/officeart/2005/8/layout/list1"/>
    <dgm:cxn modelId="{C369EB11-0AD1-4345-BA28-DB13BBD39E4F}" type="presParOf" srcId="{30FC351F-A1CA-854C-8160-9D72D3E7C1B7}" destId="{7E9A7D77-316C-DA4F-85A0-24655E1FB2E6}" srcOrd="1" destOrd="0" presId="urn:microsoft.com/office/officeart/2005/8/layout/list1"/>
    <dgm:cxn modelId="{586739E0-89E4-44C8-94F5-DC34EEF1EC7D}" type="presParOf" srcId="{2C7E8156-B7D1-3E46-9D35-A7711ADDBE92}" destId="{E86B508B-4E0E-2241-BBBB-52FFB9BF8C51}" srcOrd="1" destOrd="0" presId="urn:microsoft.com/office/officeart/2005/8/layout/list1"/>
    <dgm:cxn modelId="{EE1E7EA7-306D-4C61-8B9D-D6FE936C13BA}"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a:xfrm>
          <a:off x="171282" y="138130"/>
          <a:ext cx="2397955" cy="301352"/>
        </a:xfrm>
        <a:prstGeom prst="roundRect">
          <a:avLst/>
        </a:prstGeom>
        <a:solidFill>
          <a:schemeClr val="accent1"/>
        </a:solidFill>
        <a:ln w="25400" cap="flat" cmpd="sng" algn="ctr">
          <a:solidFill>
            <a:sysClr val="window" lastClr="FFFFFF">
              <a:hueOff val="0"/>
              <a:satOff val="0"/>
              <a:lumOff val="0"/>
              <a:alphaOff val="0"/>
            </a:sysClr>
          </a:solidFill>
          <a:prstDash val="solid"/>
        </a:ln>
        <a:effectLst/>
      </dgm:spPr>
      <dgm:t>
        <a:bodyPr/>
        <a:lstStyle/>
        <a:p>
          <a:r>
            <a:rPr lang="en-US" sz="1600" dirty="0">
              <a:solidFill>
                <a:sysClr val="window" lastClr="FFFFFF"/>
              </a:solidFill>
              <a:latin typeface="ATT Aleck Sans"/>
              <a:ea typeface="+mn-ea"/>
              <a:cs typeface="+mn-cs"/>
            </a:rPr>
            <a:t>Key Stats</a:t>
          </a:r>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38AB18FF-8F67-134A-9E8A-264516D907AA}">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8 Projects</a:t>
          </a:r>
          <a:endParaRPr lang="en-US" sz="1400" b="0" dirty="0">
            <a:solidFill>
              <a:schemeClr val="tx1"/>
            </a:solidFill>
            <a:latin typeface="ATT Aleck Sans"/>
            <a:ea typeface="+mn-ea"/>
            <a:cs typeface="+mn-cs"/>
          </a:endParaRPr>
        </a:p>
      </dgm:t>
    </dgm:pt>
    <dgm:pt modelId="{490862A4-8398-354A-B4E2-CBF053A6E781}" type="parTrans" cxnId="{A4A89735-314E-444E-BE26-806F2CC7090B}">
      <dgm:prSet/>
      <dgm:spPr/>
      <dgm:t>
        <a:bodyPr/>
        <a:lstStyle/>
        <a:p>
          <a:endParaRPr lang="en-US"/>
        </a:p>
      </dgm:t>
    </dgm:pt>
    <dgm:pt modelId="{F08000BA-E296-344B-83EE-93FCE6D97CC0}" type="sibTrans" cxnId="{A4A89735-314E-444E-BE26-806F2CC7090B}">
      <dgm:prSet/>
      <dgm:spPr/>
      <dgm:t>
        <a:bodyPr/>
        <a:lstStyle/>
        <a:p>
          <a:endParaRPr lang="en-US"/>
        </a:p>
      </dgm:t>
    </dgm:pt>
    <dgm:pt modelId="{F8AF6DA2-1E08-4E11-B730-467EBF2B36C2}">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065EC2C1-D6F8-45B0-997F-1F2CDBACF06C}" type="parTrans" cxnId="{5E1A41DE-E413-4E5C-99C7-89375EDA9AF3}">
      <dgm:prSet/>
      <dgm:spPr/>
      <dgm:t>
        <a:bodyPr/>
        <a:lstStyle/>
        <a:p>
          <a:endParaRPr lang="en-US"/>
        </a:p>
      </dgm:t>
    </dgm:pt>
    <dgm:pt modelId="{17E952E9-F137-4B99-8921-A72FD0FDCB9A}" type="sibTrans" cxnId="{5E1A41DE-E413-4E5C-99C7-89375EDA9AF3}">
      <dgm:prSet/>
      <dgm:spPr/>
      <dgm:t>
        <a:bodyPr/>
        <a:lstStyle/>
        <a:p>
          <a:endParaRPr lang="en-US"/>
        </a:p>
      </dgm:t>
    </dgm:pt>
    <dgm:pt modelId="{AEBC1563-5FE8-4E58-A523-F36280E333D4}">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BBD56C0E-48BA-4076-BB8B-2EEDAF604155}" type="parTrans" cxnId="{1132C08C-F512-4911-87EB-AC38142B3FAD}">
      <dgm:prSet/>
      <dgm:spPr/>
      <dgm:t>
        <a:bodyPr/>
        <a:lstStyle/>
        <a:p>
          <a:endParaRPr lang="en-US"/>
        </a:p>
      </dgm:t>
    </dgm:pt>
    <dgm:pt modelId="{F542B654-7763-4387-A0E9-722D7134C887}" type="sibTrans" cxnId="{1132C08C-F512-4911-87EB-AC38142B3FAD}">
      <dgm:prSet/>
      <dgm:spPr/>
      <dgm:t>
        <a:bodyPr/>
        <a:lstStyle/>
        <a:p>
          <a:endParaRPr lang="en-US"/>
        </a:p>
      </dgm:t>
    </dgm:pt>
    <dgm:pt modelId="{A7876664-56A7-403C-A56A-9ADD7EB5F0F5}">
      <dgm:prSet phldrT="[Text]"/>
      <dgm:spPr>
        <a:xfrm>
          <a:off x="0" y="236548"/>
          <a:ext cx="3429000" cy="3084816"/>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954A371F-436A-4CD3-A1EE-5114C91CABB3}" type="parTrans" cxnId="{5A8E4B8E-492C-40AE-8E8B-C0BC758EC612}">
      <dgm:prSet/>
      <dgm:spPr/>
      <dgm:t>
        <a:bodyPr/>
        <a:lstStyle/>
        <a:p>
          <a:endParaRPr lang="en-US"/>
        </a:p>
      </dgm:t>
    </dgm:pt>
    <dgm:pt modelId="{CCA6D6A8-3A3E-473C-92F1-A46F304EBC32}" type="sibTrans" cxnId="{5A8E4B8E-492C-40AE-8E8B-C0BC758EC612}">
      <dgm:prSet/>
      <dgm:spPr/>
      <dgm:t>
        <a:bodyPr/>
        <a:lstStyle/>
        <a:p>
          <a:endParaRPr lang="en-US"/>
        </a:p>
      </dgm:t>
    </dgm:pt>
    <dgm:pt modelId="{0A84334B-A03F-4DDD-B38E-B4DDB236B413}">
      <dgm:prSet phldrT="[Text]" custT="1"/>
      <dgm:spPr>
        <a:xfrm>
          <a:off x="0" y="236548"/>
          <a:ext cx="3429000" cy="3084816"/>
        </a:xfrm>
        <a:prstGeom prst="rect">
          <a:avLst/>
        </a:prstGeom>
        <a:noFill/>
        <a:ln w="25400" cap="flat" cmpd="sng" algn="ctr">
          <a:solidFill>
            <a:schemeClr val="accent1"/>
          </a:solidFill>
          <a:prstDash val="solid"/>
        </a:ln>
        <a:effectLst/>
      </dgm:spPr>
      <dgm:t>
        <a:bodyPr/>
        <a:lstStyle/>
        <a:p>
          <a:endParaRPr lang="en-US" sz="1000" b="0" dirty="0">
            <a:solidFill>
              <a:srgbClr val="009FDB">
                <a:hueOff val="0"/>
                <a:satOff val="0"/>
                <a:lumOff val="0"/>
                <a:alphaOff val="0"/>
              </a:srgbClr>
            </a:solidFill>
            <a:latin typeface="ATT Aleck Sans"/>
            <a:ea typeface="+mn-ea"/>
            <a:cs typeface="+mn-cs"/>
          </a:endParaRPr>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E151778A-5A88-43D2-A7BE-F152928415F0}">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1.2M+ lines of code</a:t>
          </a:r>
        </a:p>
      </dgm:t>
    </dgm:pt>
    <dgm:pt modelId="{B20DFD51-6DA8-424F-A603-202DD56D3E0F}" type="parTrans" cxnId="{B04B7AA7-2F52-4801-8551-5960AECA92F8}">
      <dgm:prSet/>
      <dgm:spPr/>
      <dgm:t>
        <a:bodyPr/>
        <a:lstStyle/>
        <a:p>
          <a:endParaRPr lang="en-US"/>
        </a:p>
      </dgm:t>
    </dgm:pt>
    <dgm:pt modelId="{68DC0D73-7283-40AE-B12E-7D074B2A8BC3}" type="sibTrans" cxnId="{B04B7AA7-2F52-4801-8551-5960AECA92F8}">
      <dgm:prSet/>
      <dgm:spPr/>
      <dgm:t>
        <a:bodyPr/>
        <a:lstStyle/>
        <a:p>
          <a:endParaRPr lang="en-US"/>
        </a:p>
      </dgm:t>
    </dgm:pt>
    <dgm:pt modelId="{C34D4A0C-46C3-486E-B11A-068294488B37}">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4.4K+ Commits</a:t>
          </a:r>
        </a:p>
      </dgm:t>
    </dgm:pt>
    <dgm:pt modelId="{51353CC9-BD62-4147-8D00-36DC142272AA}" type="parTrans" cxnId="{F14C9DF8-C0AD-47A2-9AF9-6D37C2D2FDD6}">
      <dgm:prSet/>
      <dgm:spPr/>
      <dgm:t>
        <a:bodyPr/>
        <a:lstStyle/>
        <a:p>
          <a:endParaRPr lang="en-US"/>
        </a:p>
      </dgm:t>
    </dgm:pt>
    <dgm:pt modelId="{602B8563-C5C2-4BE7-A6F5-A1B9808020C7}" type="sibTrans" cxnId="{F14C9DF8-C0AD-47A2-9AF9-6D37C2D2FDD6}">
      <dgm:prSet/>
      <dgm:spPr/>
      <dgm:t>
        <a:bodyPr/>
        <a:lstStyle/>
        <a:p>
          <a:endParaRPr lang="en-US"/>
        </a:p>
      </dgm:t>
    </dgm:pt>
    <dgm:pt modelId="{16730C98-6542-4F2E-ABE2-EAD6BD3E70CE}">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110 Contributors</a:t>
          </a:r>
        </a:p>
      </dgm:t>
    </dgm:pt>
    <dgm:pt modelId="{DFD1AEE6-AD06-4A4A-AE6E-52F3719AD723}" type="parTrans" cxnId="{CD8BA398-0F37-493D-A176-F9D47931FA43}">
      <dgm:prSet/>
      <dgm:spPr/>
      <dgm:t>
        <a:bodyPr/>
        <a:lstStyle/>
        <a:p>
          <a:endParaRPr lang="en-US"/>
        </a:p>
      </dgm:t>
    </dgm:pt>
    <dgm:pt modelId="{972B4C3B-8D34-4A2A-B136-A7CC9D7B2B50}" type="sibTrans" cxnId="{CD8BA398-0F37-493D-A176-F9D47931FA43}">
      <dgm:prSet/>
      <dgm:spPr/>
      <dgm:t>
        <a:bodyPr/>
        <a:lstStyle/>
        <a:p>
          <a:endParaRPr lang="en-US"/>
        </a:p>
      </dgm:t>
    </dgm:pt>
    <dgm:pt modelId="{47AE9BB5-BD2D-4B04-B564-E447A67C2BF1}">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42 Epics, 176 US, 417 Tasks</a:t>
          </a:r>
        </a:p>
      </dgm:t>
    </dgm:pt>
    <dgm:pt modelId="{59D47A34-7F54-4783-AB23-BC1CE097346C}" type="parTrans" cxnId="{BE06E437-01E6-4ED6-847B-B6B7FD918BC1}">
      <dgm:prSet/>
      <dgm:spPr/>
      <dgm:t>
        <a:bodyPr/>
        <a:lstStyle/>
        <a:p>
          <a:endParaRPr lang="en-US"/>
        </a:p>
      </dgm:t>
    </dgm:pt>
    <dgm:pt modelId="{A4BFECDA-BBCC-4BE5-B06C-BCD588E07979}" type="sibTrans" cxnId="{BE06E437-01E6-4ED6-847B-B6B7FD918BC1}">
      <dgm:prSet/>
      <dgm:spPr/>
      <dgm:t>
        <a:bodyPr/>
        <a:lstStyle/>
        <a:p>
          <a:endParaRPr lang="en-US"/>
        </a:p>
      </dgm:t>
    </dgm:pt>
    <dgm:pt modelId="{1A348423-0CFE-412B-BA0F-04C493C5A16B}">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dirty="0">
              <a:solidFill>
                <a:schemeClr val="tx1"/>
              </a:solidFill>
              <a:latin typeface="ATT Aleck Sans"/>
              <a:ea typeface="+mn-ea"/>
              <a:cs typeface="+mn-cs"/>
            </a:rPr>
            <a:t>2872 </a:t>
          </a:r>
          <a:r>
            <a:rPr lang="en-US" sz="1400" b="0" i="0" dirty="0">
              <a:solidFill>
                <a:schemeClr val="tx1"/>
              </a:solidFill>
              <a:latin typeface="ATT Aleck Sans"/>
              <a:ea typeface="+mn-ea"/>
              <a:cs typeface="+mn-cs"/>
            </a:rPr>
            <a:t>Jira Items</a:t>
          </a:r>
        </a:p>
      </dgm:t>
    </dgm:pt>
    <dgm:pt modelId="{6E183D21-3FA6-4FC8-8E5E-2CDC98245D14}" type="parTrans" cxnId="{EB640CE5-B76D-41F5-BC08-74BBF734C51D}">
      <dgm:prSet/>
      <dgm:spPr/>
      <dgm:t>
        <a:bodyPr/>
        <a:lstStyle/>
        <a:p>
          <a:endParaRPr lang="en-US"/>
        </a:p>
      </dgm:t>
    </dgm:pt>
    <dgm:pt modelId="{E8C785CD-B9B8-4A92-8548-F68B6DDCEA1E}" type="sibTrans" cxnId="{EB640CE5-B76D-41F5-BC08-74BBF734C51D}">
      <dgm:prSet/>
      <dgm:spPr/>
      <dgm:t>
        <a:bodyPr/>
        <a:lstStyle/>
        <a:p>
          <a:endParaRPr lang="en-US"/>
        </a:p>
      </dgm:t>
    </dgm:pt>
    <dgm:pt modelId="{7FD387EC-0D26-4434-BA66-A65FCF8CE5A0}">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200+ Internal API Functional</a:t>
          </a:r>
        </a:p>
      </dgm:t>
    </dgm:pt>
    <dgm:pt modelId="{C2E4DADC-B6BA-453C-A2CE-4BC846F5DBA5}" type="parTrans" cxnId="{02F72344-B9F4-4AED-90B5-975A523925A8}">
      <dgm:prSet/>
      <dgm:spPr/>
      <dgm:t>
        <a:bodyPr/>
        <a:lstStyle/>
        <a:p>
          <a:endParaRPr lang="en-US"/>
        </a:p>
      </dgm:t>
    </dgm:pt>
    <dgm:pt modelId="{45B45CEA-2FAC-4182-965E-6A073CDA4AAE}" type="sibTrans" cxnId="{02F72344-B9F4-4AED-90B5-975A523925A8}">
      <dgm:prSet/>
      <dgm:spPr/>
      <dgm:t>
        <a:bodyPr/>
        <a:lstStyle/>
        <a:p>
          <a:endParaRPr lang="en-US"/>
        </a:p>
      </dgm:t>
    </dgm:pt>
    <dgm:pt modelId="{E739CB8C-E6E6-45D7-AB69-0938A47849C4}">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50+ External API’s</a:t>
          </a:r>
        </a:p>
      </dgm:t>
    </dgm:pt>
    <dgm:pt modelId="{381C2B06-7A51-4010-936F-E75968D3CCC1}" type="parTrans" cxnId="{B692ED20-4B85-4902-9348-962AA5D4CF69}">
      <dgm:prSet/>
      <dgm:spPr/>
      <dgm:t>
        <a:bodyPr/>
        <a:lstStyle/>
        <a:p>
          <a:endParaRPr lang="en-US"/>
        </a:p>
      </dgm:t>
    </dgm:pt>
    <dgm:pt modelId="{D6E6F694-4DA3-43CB-9EF3-78FABDAA8D17}" type="sibTrans" cxnId="{B692ED20-4B85-4902-9348-962AA5D4CF69}">
      <dgm:prSet/>
      <dgm:spPr/>
      <dgm:t>
        <a:bodyPr/>
        <a:lstStyle/>
        <a:p>
          <a:endParaRPr lang="en-US"/>
        </a:p>
      </dgm:t>
    </dgm:pt>
    <dgm:pt modelId="{DD8EFA2B-D052-41A7-8C7A-4361F1C0955D}">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50%+ Code Coverage</a:t>
          </a:r>
        </a:p>
      </dgm:t>
    </dgm:pt>
    <dgm:pt modelId="{A905AD73-1D63-4E3D-A5FE-C60251837CFF}" type="parTrans" cxnId="{A48823AC-D889-457C-9C17-F693B361F638}">
      <dgm:prSet/>
      <dgm:spPr/>
      <dgm:t>
        <a:bodyPr/>
        <a:lstStyle/>
        <a:p>
          <a:endParaRPr lang="en-US"/>
        </a:p>
      </dgm:t>
    </dgm:pt>
    <dgm:pt modelId="{0B9C4893-775B-4DBB-8635-7D1AE953CD41}" type="sibTrans" cxnId="{A48823AC-D889-457C-9C17-F693B361F638}">
      <dgm:prSet/>
      <dgm:spPr/>
      <dgm:t>
        <a:bodyPr/>
        <a:lstStyle/>
        <a:p>
          <a:endParaRPr lang="en-US"/>
        </a:p>
      </dgm:t>
    </dgm:pt>
    <dgm:pt modelId="{56BF8761-D03F-4EF3-99B6-9170C311077D}">
      <dgm:prSet custT="1"/>
      <dgm:spPr>
        <a:xfrm>
          <a:off x="0" y="236548"/>
          <a:ext cx="3429000" cy="3084816"/>
        </a:xfrm>
        <a:prstGeom prst="rect">
          <a:avLst/>
        </a:prstGeom>
        <a:noFill/>
        <a:ln w="25400" cap="flat" cmpd="sng" algn="ctr">
          <a:solidFill>
            <a:schemeClr val="accent1"/>
          </a:solidFill>
          <a:prstDash val="solid"/>
        </a:ln>
        <a:effectLst/>
      </dgm:spPr>
      <dgm:t>
        <a:bodyPr/>
        <a:lstStyle/>
        <a:p>
          <a:endParaRPr lang="en-US" sz="1400" b="0" i="0" dirty="0">
            <a:solidFill>
              <a:srgbClr val="009FDB">
                <a:hueOff val="0"/>
                <a:satOff val="0"/>
                <a:lumOff val="0"/>
                <a:alphaOff val="0"/>
              </a:srgbClr>
            </a:solidFill>
            <a:latin typeface="ATT Aleck Sans"/>
            <a:ea typeface="+mn-ea"/>
            <a:cs typeface="+mn-cs"/>
          </a:endParaRPr>
        </a:p>
      </dgm:t>
    </dgm:pt>
    <dgm:pt modelId="{6BDC6745-79EB-4FA7-8608-4B8F6BA8FA28}" type="parTrans" cxnId="{C90EF945-5BDC-4239-8E0C-854EDF7F7FAD}">
      <dgm:prSet/>
      <dgm:spPr/>
      <dgm:t>
        <a:bodyPr/>
        <a:lstStyle/>
        <a:p>
          <a:endParaRPr lang="en-US"/>
        </a:p>
      </dgm:t>
    </dgm:pt>
    <dgm:pt modelId="{2E8A418A-5942-472D-BB02-51C9B335FD76}" type="sibTrans" cxnId="{C90EF945-5BDC-4239-8E0C-854EDF7F7FAD}">
      <dgm:prSet/>
      <dgm:spPr/>
      <dgm:t>
        <a:bodyPr/>
        <a:lstStyle/>
        <a:p>
          <a:endParaRPr lang="en-US"/>
        </a:p>
      </dgm:t>
    </dgm:pt>
    <dgm:pt modelId="{64F52FFC-B65B-4690-A24E-211971AC2752}">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61 Repositories </a:t>
          </a:r>
        </a:p>
      </dgm:t>
    </dgm:pt>
    <dgm:pt modelId="{DBB08BFA-5CD8-4C3C-ADB1-740AD136C481}" type="sibTrans" cxnId="{B3B80A4B-4FDD-46F6-87D7-8BCA9A1939AA}">
      <dgm:prSet/>
      <dgm:spPr/>
      <dgm:t>
        <a:bodyPr/>
        <a:lstStyle/>
        <a:p>
          <a:endParaRPr lang="en-US"/>
        </a:p>
      </dgm:t>
    </dgm:pt>
    <dgm:pt modelId="{BA6FFCD2-9989-4F8D-8628-756478801E70}" type="parTrans" cxnId="{B3B80A4B-4FDD-46F6-87D7-8BCA9A1939AA}">
      <dgm:prSet/>
      <dgm:spPr/>
      <dgm:t>
        <a:bodyPr/>
        <a:lstStyle/>
        <a:p>
          <a:endParaRPr lang="en-US"/>
        </a:p>
      </dgm:t>
    </dgm:pt>
    <dgm:pt modelId="{24F92837-D8BF-46C6-82A4-A3C93454F6AE}">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114 </a:t>
          </a:r>
          <a:r>
            <a:rPr lang="en-US" sz="1400" b="0" i="0" dirty="0" err="1">
              <a:solidFill>
                <a:schemeClr val="tx1"/>
              </a:solidFill>
              <a:latin typeface="ATT Aleck Sans"/>
              <a:ea typeface="+mn-ea"/>
              <a:cs typeface="+mn-cs"/>
            </a:rPr>
            <a:t>Commiters</a:t>
          </a:r>
          <a:endParaRPr lang="en-US" sz="1400" b="0" i="0" dirty="0">
            <a:solidFill>
              <a:schemeClr val="tx1"/>
            </a:solidFill>
            <a:latin typeface="ATT Aleck Sans"/>
            <a:ea typeface="+mn-ea"/>
            <a:cs typeface="+mn-cs"/>
          </a:endParaRPr>
        </a:p>
      </dgm:t>
    </dgm:pt>
    <dgm:pt modelId="{1D45A03C-ADE1-4088-9146-8EA507116B9D}" type="parTrans" cxnId="{E309958C-B865-4378-A436-0820C5BA740D}">
      <dgm:prSet/>
      <dgm:spPr/>
      <dgm:t>
        <a:bodyPr/>
        <a:lstStyle/>
        <a:p>
          <a:endParaRPr lang="en-US"/>
        </a:p>
      </dgm:t>
    </dgm:pt>
    <dgm:pt modelId="{9AC04002-8647-4781-9CD2-5AE5A8BAA328}" type="sibTrans" cxnId="{E309958C-B865-4378-A436-0820C5BA740D}">
      <dgm:prSet/>
      <dgm:spPr/>
      <dgm:t>
        <a:bodyPr/>
        <a:lstStyle/>
        <a:p>
          <a:endParaRPr lang="en-US"/>
        </a:p>
      </dgm:t>
    </dgm:pt>
    <dgm:pt modelId="{6D35C2F2-1640-4EB9-8466-7C41F190EA22}">
      <dgm:prSet custT="1"/>
      <dgm:spPr>
        <a:xfrm>
          <a:off x="0" y="236548"/>
          <a:ext cx="3429000" cy="3084816"/>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78 Reviewers</a:t>
          </a:r>
        </a:p>
      </dgm:t>
    </dgm:pt>
    <dgm:pt modelId="{94C760A4-13AA-402D-B919-D64D7FD24FC0}" type="parTrans" cxnId="{63B60624-454D-42DF-AEBD-9CB1294F26A8}">
      <dgm:prSet/>
      <dgm:spPr/>
      <dgm:t>
        <a:bodyPr/>
        <a:lstStyle/>
        <a:p>
          <a:endParaRPr lang="en-US"/>
        </a:p>
      </dgm:t>
    </dgm:pt>
    <dgm:pt modelId="{B4B2E94F-B631-4E02-90EC-5B0D1EC7F578}" type="sibTrans" cxnId="{63B60624-454D-42DF-AEBD-9CB1294F26A8}">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219824" custLinFactNeighborY="99396">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NeighborX="-1248" custLinFactNeighborY="2729">
        <dgm:presLayoutVars>
          <dgm:bulletEnabled val="1"/>
        </dgm:presLayoutVars>
      </dgm:prSet>
      <dgm:spPr/>
      <dgm:t>
        <a:bodyPr/>
        <a:lstStyle/>
        <a:p>
          <a:endParaRPr lang="en-US"/>
        </a:p>
      </dgm:t>
    </dgm:pt>
  </dgm:ptLst>
  <dgm:cxnLst>
    <dgm:cxn modelId="{E309958C-B865-4378-A436-0820C5BA740D}" srcId="{4A29A536-C5C8-7F4C-9750-4E1BED0CAC27}" destId="{24F92837-D8BF-46C6-82A4-A3C93454F6AE}" srcOrd="5" destOrd="0" parTransId="{1D45A03C-ADE1-4088-9146-8EA507116B9D}" sibTransId="{9AC04002-8647-4781-9CD2-5AE5A8BAA328}"/>
    <dgm:cxn modelId="{7B8C77FF-BE51-4543-BA43-6B73C33C264E}" type="presOf" srcId="{A7876664-56A7-403C-A56A-9ADD7EB5F0F5}" destId="{75BEDAF5-42ED-8A4A-82FE-EA72EF8764AA}" srcOrd="0" destOrd="14" presId="urn:microsoft.com/office/officeart/2005/8/layout/list1"/>
    <dgm:cxn modelId="{C092C10D-8AED-4E7F-BB62-8CCC408B8ADB}" type="presOf" srcId="{7FD387EC-0D26-4434-BA66-A65FCF8CE5A0}" destId="{75BEDAF5-42ED-8A4A-82FE-EA72EF8764AA}" srcOrd="0" destOrd="10" presId="urn:microsoft.com/office/officeart/2005/8/layout/list1"/>
    <dgm:cxn modelId="{2D90EE4E-8CD8-4ED7-BA8B-96D05577B71C}" type="presOf" srcId="{47AE9BB5-BD2D-4B04-B564-E447A67C2BF1}" destId="{75BEDAF5-42ED-8A4A-82FE-EA72EF8764AA}" srcOrd="0" destOrd="8" presId="urn:microsoft.com/office/officeart/2005/8/layout/list1"/>
    <dgm:cxn modelId="{B3B80A4B-4FDD-46F6-87D7-8BCA9A1939AA}" srcId="{4A29A536-C5C8-7F4C-9750-4E1BED0CAC27}" destId="{64F52FFC-B65B-4690-A24E-211971AC2752}" srcOrd="2" destOrd="0" parTransId="{BA6FFCD2-9989-4F8D-8628-756478801E70}" sibTransId="{DBB08BFA-5CD8-4C3C-ADB1-740AD136C481}"/>
    <dgm:cxn modelId="{2D31E02F-CE98-4227-BB49-8EB2582540B4}" type="presOf" srcId="{4A29A536-C5C8-7F4C-9750-4E1BED0CAC27}" destId="{1B761A90-FBE9-6545-979B-CD8CB3FBC960}" srcOrd="0" destOrd="0" presId="urn:microsoft.com/office/officeart/2005/8/layout/list1"/>
    <dgm:cxn modelId="{9C43695D-381F-444C-8055-E804050519EE}" type="presOf" srcId="{6D35C2F2-1640-4EB9-8466-7C41F190EA22}" destId="{75BEDAF5-42ED-8A4A-82FE-EA72EF8764AA}" srcOrd="0" destOrd="7" presId="urn:microsoft.com/office/officeart/2005/8/layout/list1"/>
    <dgm:cxn modelId="{B04B7AA7-2F52-4801-8551-5960AECA92F8}" srcId="{4A29A536-C5C8-7F4C-9750-4E1BED0CAC27}" destId="{E151778A-5A88-43D2-A7BE-F152928415F0}" srcOrd="3" destOrd="0" parTransId="{B20DFD51-6DA8-424F-A603-202DD56D3E0F}" sibTransId="{68DC0D73-7283-40AE-B12E-7D074B2A8BC3}"/>
    <dgm:cxn modelId="{CD8BA398-0F37-493D-A176-F9D47931FA43}" srcId="{4A29A536-C5C8-7F4C-9750-4E1BED0CAC27}" destId="{16730C98-6542-4F2E-ABE2-EAD6BD3E70CE}" srcOrd="6" destOrd="0" parTransId="{DFD1AEE6-AD06-4A4A-AE6E-52F3719AD723}" sibTransId="{972B4C3B-8D34-4A2A-B136-A7CC9D7B2B50}"/>
    <dgm:cxn modelId="{02F72344-B9F4-4AED-90B5-975A523925A8}" srcId="{4A29A536-C5C8-7F4C-9750-4E1BED0CAC27}" destId="{7FD387EC-0D26-4434-BA66-A65FCF8CE5A0}" srcOrd="10" destOrd="0" parTransId="{C2E4DADC-B6BA-453C-A2CE-4BC846F5DBA5}" sibTransId="{45B45CEA-2FAC-4182-965E-6A073CDA4AAE}"/>
    <dgm:cxn modelId="{1132C08C-F512-4911-87EB-AC38142B3FAD}" srcId="{4A29A536-C5C8-7F4C-9750-4E1BED0CAC27}" destId="{AEBC1563-5FE8-4E58-A523-F36280E333D4}" srcOrd="15" destOrd="0" parTransId="{BBD56C0E-48BA-4076-BB8B-2EEDAF604155}" sibTransId="{F542B654-7763-4387-A0E9-722D7134C887}"/>
    <dgm:cxn modelId="{A4A89735-314E-444E-BE26-806F2CC7090B}" srcId="{4A29A536-C5C8-7F4C-9750-4E1BED0CAC27}" destId="{38AB18FF-8F67-134A-9E8A-264516D907AA}" srcOrd="1" destOrd="0" parTransId="{490862A4-8398-354A-B4E2-CBF053A6E781}" sibTransId="{F08000BA-E296-344B-83EE-93FCE6D97CC0}"/>
    <dgm:cxn modelId="{EC3FD613-EC9D-426D-8686-CE44C8A67624}" type="presOf" srcId="{AEBC1563-5FE8-4E58-A523-F36280E333D4}" destId="{75BEDAF5-42ED-8A4A-82FE-EA72EF8764AA}" srcOrd="0" destOrd="15" presId="urn:microsoft.com/office/officeart/2005/8/layout/list1"/>
    <dgm:cxn modelId="{BE06E437-01E6-4ED6-847B-B6B7FD918BC1}" srcId="{4A29A536-C5C8-7F4C-9750-4E1BED0CAC27}" destId="{47AE9BB5-BD2D-4B04-B564-E447A67C2BF1}" srcOrd="8" destOrd="0" parTransId="{59D47A34-7F54-4783-AB23-BC1CE097346C}" sibTransId="{A4BFECDA-BBCC-4BE5-B06C-BCD588E07979}"/>
    <dgm:cxn modelId="{A48823AC-D889-457C-9C17-F693B361F638}" srcId="{4A29A536-C5C8-7F4C-9750-4E1BED0CAC27}" destId="{DD8EFA2B-D052-41A7-8C7A-4361F1C0955D}" srcOrd="12" destOrd="0" parTransId="{A905AD73-1D63-4E3D-A5FE-C60251837CFF}" sibTransId="{0B9C4893-775B-4DBB-8635-7D1AE953CD41}"/>
    <dgm:cxn modelId="{5E1A41DE-E413-4E5C-99C7-89375EDA9AF3}" srcId="{4A29A536-C5C8-7F4C-9750-4E1BED0CAC27}" destId="{F8AF6DA2-1E08-4E11-B730-467EBF2B36C2}" srcOrd="16" destOrd="0" parTransId="{065EC2C1-D6F8-45B0-997F-1F2CDBACF06C}" sibTransId="{17E952E9-F137-4B99-8921-A72FD0FDCB9A}"/>
    <dgm:cxn modelId="{D9DF4898-30D9-4C27-A4BA-0C2C573B8D58}" type="presOf" srcId="{F8AF6DA2-1E08-4E11-B730-467EBF2B36C2}" destId="{75BEDAF5-42ED-8A4A-82FE-EA72EF8764AA}" srcOrd="0" destOrd="16" presId="urn:microsoft.com/office/officeart/2005/8/layout/list1"/>
    <dgm:cxn modelId="{CBC2D759-6C75-4639-B0C4-A08B3CBD4A3B}" type="presOf" srcId="{4A29A536-C5C8-7F4C-9750-4E1BED0CAC27}" destId="{7E9A7D77-316C-DA4F-85A0-24655E1FB2E6}" srcOrd="1" destOrd="0" presId="urn:microsoft.com/office/officeart/2005/8/layout/list1"/>
    <dgm:cxn modelId="{02929AF3-9976-4C4C-BC6B-ABBC91372BA2}" type="presOf" srcId="{24F92837-D8BF-46C6-82A4-A3C93454F6AE}" destId="{75BEDAF5-42ED-8A4A-82FE-EA72EF8764AA}" srcOrd="0" destOrd="5" presId="urn:microsoft.com/office/officeart/2005/8/layout/list1"/>
    <dgm:cxn modelId="{8B07BBF6-8202-491F-BDA6-8D32FA866439}" type="presOf" srcId="{1A348423-0CFE-412B-BA0F-04C493C5A16B}" destId="{75BEDAF5-42ED-8A4A-82FE-EA72EF8764AA}" srcOrd="0" destOrd="9" presId="urn:microsoft.com/office/officeart/2005/8/layout/list1"/>
    <dgm:cxn modelId="{C90EF945-5BDC-4239-8E0C-854EDF7F7FAD}" srcId="{4A29A536-C5C8-7F4C-9750-4E1BED0CAC27}" destId="{56BF8761-D03F-4EF3-99B6-9170C311077D}" srcOrd="13" destOrd="0" parTransId="{6BDC6745-79EB-4FA7-8608-4B8F6BA8FA28}" sibTransId="{2E8A418A-5942-472D-BB02-51C9B335FD76}"/>
    <dgm:cxn modelId="{D100C644-A0B4-45B3-BE67-8A9FB56902CC}" srcId="{4A29A536-C5C8-7F4C-9750-4E1BED0CAC27}" destId="{0A84334B-A03F-4DDD-B38E-B4DDB236B413}" srcOrd="0" destOrd="0" parTransId="{CF7ABE91-40AF-490C-8EF9-D26ADD43780B}" sibTransId="{6A4631D6-EE83-4714-B0A7-EFAFBEC0D57A}"/>
    <dgm:cxn modelId="{F14C9DF8-C0AD-47A2-9AF9-6D37C2D2FDD6}" srcId="{4A29A536-C5C8-7F4C-9750-4E1BED0CAC27}" destId="{C34D4A0C-46C3-486E-B11A-068294488B37}" srcOrd="4" destOrd="0" parTransId="{51353CC9-BD62-4147-8D00-36DC142272AA}" sibTransId="{602B8563-C5C2-4BE7-A6F5-A1B9808020C7}"/>
    <dgm:cxn modelId="{19491DB9-F259-4636-97B2-7D54F6EA5DD5}" type="presOf" srcId="{C34D4A0C-46C3-486E-B11A-068294488B37}" destId="{75BEDAF5-42ED-8A4A-82FE-EA72EF8764AA}" srcOrd="0" destOrd="4" presId="urn:microsoft.com/office/officeart/2005/8/layout/list1"/>
    <dgm:cxn modelId="{8E9C3471-E72F-494B-BCCF-B99F823606F2}" type="presOf" srcId="{7ED92DDE-3599-CD4B-ABDC-F28ECFC8F5D4}" destId="{2C7E8156-B7D1-3E46-9D35-A7711ADDBE92}" srcOrd="0" destOrd="0" presId="urn:microsoft.com/office/officeart/2005/8/layout/list1"/>
    <dgm:cxn modelId="{EB640CE5-B76D-41F5-BC08-74BBF734C51D}" srcId="{4A29A536-C5C8-7F4C-9750-4E1BED0CAC27}" destId="{1A348423-0CFE-412B-BA0F-04C493C5A16B}" srcOrd="9" destOrd="0" parTransId="{6E183D21-3FA6-4FC8-8E5E-2CDC98245D14}" sibTransId="{E8C785CD-B9B8-4A92-8548-F68B6DDCEA1E}"/>
    <dgm:cxn modelId="{63B60624-454D-42DF-AEBD-9CB1294F26A8}" srcId="{4A29A536-C5C8-7F4C-9750-4E1BED0CAC27}" destId="{6D35C2F2-1640-4EB9-8466-7C41F190EA22}" srcOrd="7" destOrd="0" parTransId="{94C760A4-13AA-402D-B919-D64D7FD24FC0}" sibTransId="{B4B2E94F-B631-4E02-90EC-5B0D1EC7F578}"/>
    <dgm:cxn modelId="{9B1E21C9-AA79-0444-BBC3-95EE95A2FDDE}" srcId="{7ED92DDE-3599-CD4B-ABDC-F28ECFC8F5D4}" destId="{4A29A536-C5C8-7F4C-9750-4E1BED0CAC27}" srcOrd="0" destOrd="0" parTransId="{7E1BB947-864F-9549-B569-962176C35E57}" sibTransId="{A0136F53-68A4-4C48-81E0-7E4103C40E16}"/>
    <dgm:cxn modelId="{E7ADBDA3-F2CC-49B8-80E0-7E94DA53E78D}" type="presOf" srcId="{16730C98-6542-4F2E-ABE2-EAD6BD3E70CE}" destId="{75BEDAF5-42ED-8A4A-82FE-EA72EF8764AA}" srcOrd="0" destOrd="6" presId="urn:microsoft.com/office/officeart/2005/8/layout/list1"/>
    <dgm:cxn modelId="{B692ED20-4B85-4902-9348-962AA5D4CF69}" srcId="{4A29A536-C5C8-7F4C-9750-4E1BED0CAC27}" destId="{E739CB8C-E6E6-45D7-AB69-0938A47849C4}" srcOrd="11" destOrd="0" parTransId="{381C2B06-7A51-4010-936F-E75968D3CCC1}" sibTransId="{D6E6F694-4DA3-43CB-9EF3-78FABDAA8D17}"/>
    <dgm:cxn modelId="{CF6E9394-EA28-4C29-8FF5-CC680A9AB031}" type="presOf" srcId="{0A84334B-A03F-4DDD-B38E-B4DDB236B413}" destId="{75BEDAF5-42ED-8A4A-82FE-EA72EF8764AA}" srcOrd="0" destOrd="0" presId="urn:microsoft.com/office/officeart/2005/8/layout/list1"/>
    <dgm:cxn modelId="{4813930F-C5E2-4E4E-8BB3-FAB11C074F19}" type="presOf" srcId="{64F52FFC-B65B-4690-A24E-211971AC2752}" destId="{75BEDAF5-42ED-8A4A-82FE-EA72EF8764AA}" srcOrd="0" destOrd="2" presId="urn:microsoft.com/office/officeart/2005/8/layout/list1"/>
    <dgm:cxn modelId="{CCFBCB30-1644-484C-8F7A-D4930A9B49EC}" type="presOf" srcId="{E151778A-5A88-43D2-A7BE-F152928415F0}" destId="{75BEDAF5-42ED-8A4A-82FE-EA72EF8764AA}" srcOrd="0" destOrd="3" presId="urn:microsoft.com/office/officeart/2005/8/layout/list1"/>
    <dgm:cxn modelId="{A7A01C7C-F2DB-4E83-BD29-5AEA8B447F20}" type="presOf" srcId="{38AB18FF-8F67-134A-9E8A-264516D907AA}" destId="{75BEDAF5-42ED-8A4A-82FE-EA72EF8764AA}" srcOrd="0" destOrd="1" presId="urn:microsoft.com/office/officeart/2005/8/layout/list1"/>
    <dgm:cxn modelId="{5575110F-5070-4B7E-9153-D226DE251C26}" type="presOf" srcId="{E739CB8C-E6E6-45D7-AB69-0938A47849C4}" destId="{75BEDAF5-42ED-8A4A-82FE-EA72EF8764AA}" srcOrd="0" destOrd="11" presId="urn:microsoft.com/office/officeart/2005/8/layout/list1"/>
    <dgm:cxn modelId="{EC2426FD-5244-4628-BC98-916DF4E42466}" type="presOf" srcId="{56BF8761-D03F-4EF3-99B6-9170C311077D}" destId="{75BEDAF5-42ED-8A4A-82FE-EA72EF8764AA}" srcOrd="0" destOrd="13" presId="urn:microsoft.com/office/officeart/2005/8/layout/list1"/>
    <dgm:cxn modelId="{5A8E4B8E-492C-40AE-8E8B-C0BC758EC612}" srcId="{4A29A536-C5C8-7F4C-9750-4E1BED0CAC27}" destId="{A7876664-56A7-403C-A56A-9ADD7EB5F0F5}" srcOrd="14" destOrd="0" parTransId="{954A371F-436A-4CD3-A1EE-5114C91CABB3}" sibTransId="{CCA6D6A8-3A3E-473C-92F1-A46F304EBC32}"/>
    <dgm:cxn modelId="{520B2625-1AB5-46D4-972E-AFB9C9050484}" type="presOf" srcId="{DD8EFA2B-D052-41A7-8C7A-4361F1C0955D}" destId="{75BEDAF5-42ED-8A4A-82FE-EA72EF8764AA}" srcOrd="0" destOrd="12" presId="urn:microsoft.com/office/officeart/2005/8/layout/list1"/>
    <dgm:cxn modelId="{A393CA88-4DF5-4E44-AC04-81A7D1DD4DF7}" type="presParOf" srcId="{2C7E8156-B7D1-3E46-9D35-A7711ADDBE92}" destId="{30FC351F-A1CA-854C-8160-9D72D3E7C1B7}" srcOrd="0" destOrd="0" presId="urn:microsoft.com/office/officeart/2005/8/layout/list1"/>
    <dgm:cxn modelId="{1B5F416F-C1F7-4FE9-995C-03C647D8315C}" type="presParOf" srcId="{30FC351F-A1CA-854C-8160-9D72D3E7C1B7}" destId="{1B761A90-FBE9-6545-979B-CD8CB3FBC960}" srcOrd="0" destOrd="0" presId="urn:microsoft.com/office/officeart/2005/8/layout/list1"/>
    <dgm:cxn modelId="{60C7FC7A-185E-401A-A691-B005C3B8A100}" type="presParOf" srcId="{30FC351F-A1CA-854C-8160-9D72D3E7C1B7}" destId="{7E9A7D77-316C-DA4F-85A0-24655E1FB2E6}" srcOrd="1" destOrd="0" presId="urn:microsoft.com/office/officeart/2005/8/layout/list1"/>
    <dgm:cxn modelId="{33F3CE80-22EF-4DA3-8307-47BB76335207}" type="presParOf" srcId="{2C7E8156-B7D1-3E46-9D35-A7711ADDBE92}" destId="{E86B508B-4E0E-2241-BBBB-52FFB9BF8C51}" srcOrd="1" destOrd="0" presId="urn:microsoft.com/office/officeart/2005/8/layout/list1"/>
    <dgm:cxn modelId="{90ADCFB6-2658-4D92-8B31-00A33EEDECD1}"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a:xfrm>
          <a:off x="125168" y="141733"/>
          <a:ext cx="1752357" cy="309251"/>
        </a:xfrm>
        <a:prstGeom prst="roundRect">
          <a:avLst/>
        </a:prstGeom>
        <a:solidFill>
          <a:schemeClr val="accent1"/>
        </a:solidFill>
        <a:ln w="25400" cap="flat" cmpd="sng" algn="ctr">
          <a:solidFill>
            <a:sysClr val="window" lastClr="FFFFFF">
              <a:hueOff val="0"/>
              <a:satOff val="0"/>
              <a:lumOff val="0"/>
              <a:alphaOff val="0"/>
            </a:sysClr>
          </a:solidFill>
          <a:prstDash val="solid"/>
        </a:ln>
        <a:effectLst/>
      </dgm:spPr>
      <dgm:t>
        <a:bodyPr/>
        <a:lstStyle/>
        <a:p>
          <a:r>
            <a:rPr lang="en-US" sz="1600" dirty="0">
              <a:solidFill>
                <a:sysClr val="window" lastClr="FFFFFF"/>
              </a:solidFill>
              <a:latin typeface="ATT Aleck Sans"/>
              <a:ea typeface="+mn-ea"/>
              <a:cs typeface="+mn-cs"/>
            </a:rPr>
            <a:t>Features</a:t>
          </a:r>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0A84334B-A03F-4DDD-B38E-B4DDB236B413}">
      <dgm:prSet phldrT="[Text]" custT="1"/>
      <dgm:spPr>
        <a:xfrm>
          <a:off x="0" y="242714"/>
          <a:ext cx="2503368" cy="4935187"/>
        </a:xfrm>
        <a:prstGeom prst="rect">
          <a:avLst/>
        </a:prstGeom>
        <a:noFill/>
        <a:ln w="25400" cap="flat" cmpd="sng" algn="ctr">
          <a:solidFill>
            <a:schemeClr val="accent1"/>
          </a:solidFill>
          <a:prstDash val="solid"/>
        </a:ln>
        <a:effectLst/>
      </dgm:spPr>
      <dgm:t>
        <a:bodyPr/>
        <a:lstStyle/>
        <a:p>
          <a:endParaRPr lang="en-US" sz="1000" b="0" kern="1200" dirty="0">
            <a:solidFill>
              <a:srgbClr val="009FDB">
                <a:hueOff val="0"/>
                <a:satOff val="0"/>
                <a:lumOff val="0"/>
                <a:alphaOff val="0"/>
              </a:srgbClr>
            </a:solidFill>
            <a:latin typeface="ATT Aleck Sans"/>
            <a:ea typeface="+mn-ea"/>
            <a:cs typeface="+mn-cs"/>
          </a:endParaRPr>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7728C33A-7F24-EC41-8840-A66C6D235EE7}">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O-RAN </a:t>
          </a:r>
          <a:r>
            <a:rPr lang="en-US" sz="1400" kern="1200" dirty="0" smtClean="0">
              <a:solidFill>
                <a:schemeClr val="tx1"/>
              </a:solidFill>
              <a:latin typeface="ATT Aleck Sans"/>
              <a:ea typeface="+mn-ea"/>
              <a:cs typeface="+mn-cs"/>
            </a:rPr>
            <a:t>Integration</a:t>
          </a:r>
          <a:endParaRPr lang="en-US" sz="1400" kern="1200" dirty="0">
            <a:solidFill>
              <a:schemeClr val="tx1"/>
            </a:solidFill>
            <a:latin typeface="ATT Aleck Sans"/>
            <a:ea typeface="+mn-ea"/>
            <a:cs typeface="+mn-cs"/>
          </a:endParaRPr>
        </a:p>
      </dgm:t>
    </dgm:pt>
    <dgm:pt modelId="{85D1CBE1-CFEC-0247-B056-75BA4134D9ED}" type="parTrans" cxnId="{CB8FF96A-8DFE-A94E-95B3-3E357B2A3910}">
      <dgm:prSet/>
      <dgm:spPr/>
      <dgm:t>
        <a:bodyPr/>
        <a:lstStyle/>
        <a:p>
          <a:endParaRPr lang="en-US"/>
        </a:p>
      </dgm:t>
    </dgm:pt>
    <dgm:pt modelId="{90B8FE7F-A935-E141-B397-14F0FA7C6D3E}" type="sibTrans" cxnId="{CB8FF96A-8DFE-A94E-95B3-3E357B2A3910}">
      <dgm:prSet/>
      <dgm:spPr/>
      <dgm:t>
        <a:bodyPr/>
        <a:lstStyle/>
        <a:p>
          <a:endParaRPr lang="en-US"/>
        </a:p>
      </dgm:t>
    </dgm:pt>
    <dgm:pt modelId="{CF700749-DFC5-7C47-A1B6-AB48AB7B0812}">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smtClean="0">
              <a:solidFill>
                <a:schemeClr val="tx1"/>
              </a:solidFill>
              <a:latin typeface="ATT Aleck Sans"/>
              <a:ea typeface="+mn-ea"/>
              <a:cs typeface="+mn-cs"/>
            </a:rPr>
            <a:t>MLWB Hardening</a:t>
          </a:r>
          <a:endParaRPr lang="en-US" sz="1400" kern="1200" dirty="0">
            <a:solidFill>
              <a:schemeClr val="tx1"/>
            </a:solidFill>
            <a:latin typeface="ATT Aleck Sans"/>
            <a:ea typeface="+mn-ea"/>
            <a:cs typeface="+mn-cs"/>
          </a:endParaRPr>
        </a:p>
      </dgm:t>
    </dgm:pt>
    <dgm:pt modelId="{D8B51233-A26F-644E-B3DD-4ABE280B8FCE}" type="parTrans" cxnId="{81C47AD0-6E20-EA46-AA37-B065DA4F98FA}">
      <dgm:prSet/>
      <dgm:spPr/>
      <dgm:t>
        <a:bodyPr/>
        <a:lstStyle/>
        <a:p>
          <a:endParaRPr lang="en-US"/>
        </a:p>
      </dgm:t>
    </dgm:pt>
    <dgm:pt modelId="{09BA73AE-C392-CF4A-960A-B773B35027EA}" type="sibTrans" cxnId="{81C47AD0-6E20-EA46-AA37-B065DA4F98FA}">
      <dgm:prSet/>
      <dgm:spPr/>
      <dgm:t>
        <a:bodyPr/>
        <a:lstStyle/>
        <a:p>
          <a:endParaRPr lang="en-US"/>
        </a:p>
      </dgm:t>
    </dgm:pt>
    <dgm:pt modelId="{46CF2AA4-36B3-734E-91D4-940EDD77654D}">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Model Scoring</a:t>
          </a:r>
        </a:p>
      </dgm:t>
    </dgm:pt>
    <dgm:pt modelId="{76FEEFD8-A1ED-2F4C-99D0-934DECFF5C1A}" type="parTrans" cxnId="{977A3B51-0E1F-5841-92FC-CA2AAC5BC200}">
      <dgm:prSet/>
      <dgm:spPr/>
      <dgm:t>
        <a:bodyPr/>
        <a:lstStyle/>
        <a:p>
          <a:endParaRPr lang="en-US"/>
        </a:p>
      </dgm:t>
    </dgm:pt>
    <dgm:pt modelId="{66EBC38D-2CCA-0741-9DD7-1DBEF807E7F1}" type="sibTrans" cxnId="{977A3B51-0E1F-5841-92FC-CA2AAC5BC200}">
      <dgm:prSet/>
      <dgm:spPr/>
      <dgm:t>
        <a:bodyPr/>
        <a:lstStyle/>
        <a:p>
          <a:endParaRPr lang="en-US"/>
        </a:p>
      </dgm:t>
    </dgm:pt>
    <dgm:pt modelId="{16C368D7-9B6D-EF4C-9862-B68E496F50F9}">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smtClean="0">
              <a:solidFill>
                <a:schemeClr val="tx1"/>
              </a:solidFill>
              <a:latin typeface="ATT Aleck Sans"/>
              <a:ea typeface="+mn-ea"/>
              <a:cs typeface="+mn-cs"/>
            </a:rPr>
            <a:t>Predictors</a:t>
          </a:r>
          <a:endParaRPr lang="en-US" sz="1400" kern="1200" dirty="0">
            <a:solidFill>
              <a:schemeClr val="tx1"/>
            </a:solidFill>
            <a:latin typeface="ATT Aleck Sans"/>
            <a:ea typeface="+mn-ea"/>
            <a:cs typeface="+mn-cs"/>
          </a:endParaRPr>
        </a:p>
      </dgm:t>
    </dgm:pt>
    <dgm:pt modelId="{DA507354-3E88-C04C-93C3-DF9A9865A729}" type="parTrans" cxnId="{C85DDDB2-3B73-B440-95BC-685F445673EE}">
      <dgm:prSet/>
      <dgm:spPr/>
      <dgm:t>
        <a:bodyPr/>
        <a:lstStyle/>
        <a:p>
          <a:endParaRPr lang="en-US"/>
        </a:p>
      </dgm:t>
    </dgm:pt>
    <dgm:pt modelId="{38FCD39F-9E82-4C49-848C-BA9D6C09B65F}" type="sibTrans" cxnId="{C85DDDB2-3B73-B440-95BC-685F445673EE}">
      <dgm:prSet/>
      <dgm:spPr/>
      <dgm:t>
        <a:bodyPr/>
        <a:lstStyle/>
        <a:p>
          <a:endParaRPr lang="en-US"/>
        </a:p>
      </dgm:t>
    </dgm:pt>
    <dgm:pt modelId="{3FF12144-FA4E-A442-B0C3-1FA53E1149D5}">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Models </a:t>
          </a:r>
          <a:r>
            <a:rPr lang="en-US" sz="1400" kern="1200" dirty="0" smtClean="0">
              <a:solidFill>
                <a:schemeClr val="tx1"/>
              </a:solidFill>
              <a:latin typeface="ATT Aleck Sans"/>
              <a:ea typeface="+mn-ea"/>
              <a:cs typeface="+mn-cs"/>
            </a:rPr>
            <a:t>CI/CD on K8S</a:t>
          </a:r>
          <a:endParaRPr lang="en-US" sz="1400" kern="1200" dirty="0">
            <a:solidFill>
              <a:schemeClr val="tx1"/>
            </a:solidFill>
            <a:latin typeface="ATT Aleck Sans"/>
            <a:ea typeface="+mn-ea"/>
            <a:cs typeface="+mn-cs"/>
          </a:endParaRPr>
        </a:p>
      </dgm:t>
    </dgm:pt>
    <dgm:pt modelId="{F29F6970-9F5F-FD4C-AFF5-E565FDE4FC23}" type="parTrans" cxnId="{A88F79DC-3552-7C46-8793-C3BF60CAF627}">
      <dgm:prSet/>
      <dgm:spPr/>
      <dgm:t>
        <a:bodyPr/>
        <a:lstStyle/>
        <a:p>
          <a:endParaRPr lang="en-US"/>
        </a:p>
      </dgm:t>
    </dgm:pt>
    <dgm:pt modelId="{CA459A08-61E3-B945-82A5-26DA5736B1E1}" type="sibTrans" cxnId="{A88F79DC-3552-7C46-8793-C3BF60CAF627}">
      <dgm:prSet/>
      <dgm:spPr/>
      <dgm:t>
        <a:bodyPr/>
        <a:lstStyle/>
        <a:p>
          <a:endParaRPr lang="en-US"/>
        </a:p>
      </dgm:t>
    </dgm:pt>
    <dgm:pt modelId="{EF523AD3-BF8C-4040-8C5F-C94D037AE2FD}">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IPR </a:t>
          </a:r>
          <a:r>
            <a:rPr lang="en-US" sz="1400" kern="1200" dirty="0" smtClean="0">
              <a:solidFill>
                <a:schemeClr val="tx1"/>
              </a:solidFill>
              <a:latin typeface="ATT Aleck Sans"/>
              <a:ea typeface="+mn-ea"/>
              <a:cs typeface="+mn-cs"/>
            </a:rPr>
            <a:t>Protection</a:t>
          </a:r>
          <a:r>
            <a:rPr lang="en-US" sz="1400" kern="1200" dirty="0">
              <a:solidFill>
                <a:schemeClr val="tx1"/>
              </a:solidFill>
              <a:latin typeface="ATT Aleck Sans"/>
              <a:ea typeface="+mn-ea"/>
              <a:cs typeface="+mn-cs"/>
            </a:rPr>
            <a:t> </a:t>
          </a:r>
        </a:p>
      </dgm:t>
    </dgm:pt>
    <dgm:pt modelId="{48321C53-2524-6249-9066-2B842F07064E}" type="parTrans" cxnId="{C5CB7AE2-EC77-8846-8735-45BFB0ABE230}">
      <dgm:prSet/>
      <dgm:spPr/>
      <dgm:t>
        <a:bodyPr/>
        <a:lstStyle/>
        <a:p>
          <a:endParaRPr lang="en-US"/>
        </a:p>
      </dgm:t>
    </dgm:pt>
    <dgm:pt modelId="{2A765CA1-B846-CC4C-BCC4-FD881356A72E}" type="sibTrans" cxnId="{C5CB7AE2-EC77-8846-8735-45BFB0ABE230}">
      <dgm:prSet/>
      <dgm:spPr/>
      <dgm:t>
        <a:bodyPr/>
        <a:lstStyle/>
        <a:p>
          <a:endParaRPr lang="en-US"/>
        </a:p>
      </dgm:t>
    </dgm:pt>
    <dgm:pt modelId="{B1BFED9F-0E26-3543-B91D-DCB96022C404}">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Cross </a:t>
          </a:r>
          <a:r>
            <a:rPr lang="en-US" sz="1400" kern="1200" dirty="0" smtClean="0">
              <a:solidFill>
                <a:schemeClr val="tx1"/>
              </a:solidFill>
              <a:latin typeface="ATT Aleck Sans"/>
              <a:ea typeface="+mn-ea"/>
              <a:cs typeface="+mn-cs"/>
            </a:rPr>
            <a:t>Companies License Usage</a:t>
          </a:r>
          <a:endParaRPr lang="en-US" sz="1400" kern="1200" dirty="0">
            <a:solidFill>
              <a:schemeClr val="tx1"/>
            </a:solidFill>
            <a:latin typeface="ATT Aleck Sans"/>
            <a:ea typeface="+mn-ea"/>
            <a:cs typeface="+mn-cs"/>
          </a:endParaRPr>
        </a:p>
      </dgm:t>
    </dgm:pt>
    <dgm:pt modelId="{95D16B8E-B681-2E44-8346-854A647BAE7F}" type="parTrans" cxnId="{D8677747-E3E0-7C4F-B0D7-FF7752B91DD2}">
      <dgm:prSet/>
      <dgm:spPr/>
      <dgm:t>
        <a:bodyPr/>
        <a:lstStyle/>
        <a:p>
          <a:endParaRPr lang="en-US"/>
        </a:p>
      </dgm:t>
    </dgm:pt>
    <dgm:pt modelId="{5F335529-8398-8449-AD91-C2B6E81414F4}" type="sibTrans" cxnId="{D8677747-E3E0-7C4F-B0D7-FF7752B91DD2}">
      <dgm:prSet/>
      <dgm:spPr/>
      <dgm:t>
        <a:bodyPr/>
        <a:lstStyle/>
        <a:p>
          <a:endParaRPr lang="en-US"/>
        </a:p>
      </dgm:t>
    </dgm:pt>
    <dgm:pt modelId="{005CCB31-C5CD-414F-8D0B-5FC27297BD33}">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smtClean="0">
              <a:solidFill>
                <a:schemeClr val="tx1"/>
              </a:solidFill>
              <a:latin typeface="ATT Aleck Sans"/>
              <a:ea typeface="+mn-ea"/>
              <a:cs typeface="+mn-cs"/>
            </a:rPr>
            <a:t>Enhanced Catalog Search</a:t>
          </a:r>
          <a:endParaRPr lang="en-US" sz="1400" kern="1200" dirty="0">
            <a:solidFill>
              <a:schemeClr val="tx1"/>
            </a:solidFill>
            <a:latin typeface="ATT Aleck Sans"/>
            <a:ea typeface="+mn-ea"/>
            <a:cs typeface="+mn-cs"/>
          </a:endParaRPr>
        </a:p>
      </dgm:t>
    </dgm:pt>
    <dgm:pt modelId="{FE78D6B6-5A01-5844-A037-3E7E67116F51}" type="parTrans" cxnId="{1D7CDE5A-FD91-0347-BA23-44C3001FFDF7}">
      <dgm:prSet/>
      <dgm:spPr/>
      <dgm:t>
        <a:bodyPr/>
        <a:lstStyle/>
        <a:p>
          <a:endParaRPr lang="en-US"/>
        </a:p>
      </dgm:t>
    </dgm:pt>
    <dgm:pt modelId="{608A8CCB-13FF-AF46-92A0-774625BF661C}" type="sibTrans" cxnId="{1D7CDE5A-FD91-0347-BA23-44C3001FFDF7}">
      <dgm:prSet/>
      <dgm:spPr/>
      <dgm:t>
        <a:bodyPr/>
        <a:lstStyle/>
        <a:p>
          <a:endParaRPr lang="en-US"/>
        </a:p>
      </dgm:t>
    </dgm:pt>
    <dgm:pt modelId="{14698066-C248-FD45-839B-67CB0C8E9E33}">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Locality / </a:t>
          </a:r>
          <a:r>
            <a:rPr lang="en-US" sz="1400" kern="1200" dirty="0" smtClean="0">
              <a:solidFill>
                <a:schemeClr val="tx1"/>
              </a:solidFill>
              <a:latin typeface="ATT Aleck Sans"/>
              <a:ea typeface="+mn-ea"/>
              <a:cs typeface="+mn-cs"/>
            </a:rPr>
            <a:t>Internationalization</a:t>
          </a:r>
          <a:endParaRPr lang="en-US" sz="1400" kern="1200" dirty="0">
            <a:solidFill>
              <a:schemeClr val="tx1"/>
            </a:solidFill>
            <a:latin typeface="ATT Aleck Sans"/>
            <a:ea typeface="+mn-ea"/>
            <a:cs typeface="+mn-cs"/>
          </a:endParaRPr>
        </a:p>
      </dgm:t>
    </dgm:pt>
    <dgm:pt modelId="{76F4C2B3-DF4C-FC46-9701-5188CF735E5B}" type="parTrans" cxnId="{52C4286E-784E-0945-9E15-0B5E70B5773D}">
      <dgm:prSet/>
      <dgm:spPr/>
      <dgm:t>
        <a:bodyPr/>
        <a:lstStyle/>
        <a:p>
          <a:endParaRPr lang="en-US"/>
        </a:p>
      </dgm:t>
    </dgm:pt>
    <dgm:pt modelId="{57EB7596-59AD-5341-A0BF-E73F2CF83163}" type="sibTrans" cxnId="{52C4286E-784E-0945-9E15-0B5E70B5773D}">
      <dgm:prSet/>
      <dgm:spPr/>
      <dgm:t>
        <a:bodyPr/>
        <a:lstStyle/>
        <a:p>
          <a:endParaRPr lang="en-US"/>
        </a:p>
      </dgm:t>
    </dgm:pt>
    <dgm:pt modelId="{68C42C75-35B6-2642-BE4D-0A8A37FF5EFD}">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Co-branding</a:t>
          </a:r>
        </a:p>
      </dgm:t>
    </dgm:pt>
    <dgm:pt modelId="{E15E1EB3-CF1D-524D-8F2C-1F45E0B88298}" type="parTrans" cxnId="{46BE430F-B4A9-9043-B073-9D47C0D70D94}">
      <dgm:prSet/>
      <dgm:spPr/>
      <dgm:t>
        <a:bodyPr/>
        <a:lstStyle/>
        <a:p>
          <a:endParaRPr lang="en-US"/>
        </a:p>
      </dgm:t>
    </dgm:pt>
    <dgm:pt modelId="{8AA5769B-C6DD-9A4D-8168-8EC5957E3C6C}" type="sibTrans" cxnId="{46BE430F-B4A9-9043-B073-9D47C0D70D94}">
      <dgm:prSet/>
      <dgm:spPr/>
      <dgm:t>
        <a:bodyPr/>
        <a:lstStyle/>
        <a:p>
          <a:endParaRPr lang="en-US"/>
        </a:p>
      </dgm:t>
    </dgm:pt>
    <dgm:pt modelId="{F3A554BD-C295-5348-9F18-FDB35EC03BA9}">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Support C/C++ </a:t>
          </a:r>
          <a:r>
            <a:rPr lang="en-US" sz="1400" kern="1200" dirty="0" smtClean="0">
              <a:solidFill>
                <a:schemeClr val="tx1"/>
              </a:solidFill>
              <a:latin typeface="ATT Aleck Sans"/>
              <a:ea typeface="+mn-ea"/>
              <a:cs typeface="+mn-cs"/>
            </a:rPr>
            <a:t>Client</a:t>
          </a:r>
          <a:endParaRPr lang="en-US" sz="1400" kern="1200" dirty="0">
            <a:solidFill>
              <a:schemeClr val="tx1"/>
            </a:solidFill>
            <a:latin typeface="ATT Aleck Sans"/>
            <a:ea typeface="+mn-ea"/>
            <a:cs typeface="+mn-cs"/>
          </a:endParaRPr>
        </a:p>
      </dgm:t>
    </dgm:pt>
    <dgm:pt modelId="{B37EE473-0FED-2D4E-95BC-15029F40D149}" type="parTrans" cxnId="{D3FE8D69-05F2-034D-8061-76886D33429E}">
      <dgm:prSet/>
      <dgm:spPr/>
      <dgm:t>
        <a:bodyPr/>
        <a:lstStyle/>
        <a:p>
          <a:endParaRPr lang="en-US"/>
        </a:p>
      </dgm:t>
    </dgm:pt>
    <dgm:pt modelId="{7AB7DC89-7CF3-4A40-B8E4-F0F3C4211D42}" type="sibTrans" cxnId="{D3FE8D69-05F2-034D-8061-76886D33429E}">
      <dgm:prSet/>
      <dgm:spPr/>
      <dgm:t>
        <a:bodyPr/>
        <a:lstStyle/>
        <a:p>
          <a:endParaRPr lang="en-US"/>
        </a:p>
      </dgm:t>
    </dgm:pt>
    <dgm:pt modelId="{32330DCD-9D62-5147-B49B-351E893024A4}">
      <dgm:prSet custT="1"/>
      <dgm:spPr>
        <a:xfrm>
          <a:off x="0" y="242714"/>
          <a:ext cx="2503368" cy="4935187"/>
        </a:xfrm>
        <a:prstGeom prst="rect">
          <a:avLst/>
        </a:prstGeom>
        <a:noFill/>
        <a:ln w="25400" cap="flat" cmpd="sng" algn="ctr">
          <a:solidFill>
            <a:schemeClr val="accent1"/>
          </a:solidFill>
          <a:prstDash val="solid"/>
        </a:ln>
        <a:effectLst/>
      </dgm:spPr>
      <dgm:t>
        <a:bodyPr/>
        <a:lstStyle/>
        <a:p>
          <a:r>
            <a:rPr lang="en-US" sz="1400" kern="1200" dirty="0">
              <a:solidFill>
                <a:schemeClr val="tx1"/>
              </a:solidFill>
              <a:latin typeface="ATT Aleck Sans"/>
              <a:ea typeface="+mn-ea"/>
              <a:cs typeface="+mn-cs"/>
            </a:rPr>
            <a:t>Support Spark </a:t>
          </a:r>
          <a:r>
            <a:rPr lang="en-US" sz="1400" kern="1200" dirty="0" smtClean="0">
              <a:solidFill>
                <a:schemeClr val="tx1"/>
              </a:solidFill>
              <a:latin typeface="ATT Aleck Sans"/>
              <a:ea typeface="+mn-ea"/>
              <a:cs typeface="+mn-cs"/>
            </a:rPr>
            <a:t>Client</a:t>
          </a:r>
          <a:endParaRPr lang="en-US" sz="1400" kern="1200" dirty="0">
            <a:solidFill>
              <a:schemeClr val="tx1"/>
            </a:solidFill>
            <a:latin typeface="ATT Aleck Sans"/>
            <a:ea typeface="+mn-ea"/>
            <a:cs typeface="+mn-cs"/>
          </a:endParaRPr>
        </a:p>
      </dgm:t>
    </dgm:pt>
    <dgm:pt modelId="{B9577601-2172-E148-9852-82DCD6F33C71}" type="parTrans" cxnId="{C0198D6B-349E-0646-9911-C534F8B4AC9B}">
      <dgm:prSet/>
      <dgm:spPr/>
      <dgm:t>
        <a:bodyPr/>
        <a:lstStyle/>
        <a:p>
          <a:endParaRPr lang="en-US"/>
        </a:p>
      </dgm:t>
    </dgm:pt>
    <dgm:pt modelId="{826D4211-5FCA-974E-BD25-CBB5235E55B4}" type="sibTrans" cxnId="{C0198D6B-349E-0646-9911-C534F8B4AC9B}">
      <dgm:prSet/>
      <dgm:spPr/>
      <dgm:t>
        <a:bodyPr/>
        <a:lstStyle/>
        <a:p>
          <a:endParaRPr lang="en-US"/>
        </a:p>
      </dgm:t>
    </dgm:pt>
    <dgm:pt modelId="{DA574D4D-94F4-4F91-96D2-A3CCE329278D}">
      <dgm:prSet custT="1"/>
      <dgm:spPr>
        <a:xfrm>
          <a:off x="0" y="242714"/>
          <a:ext cx="2503368" cy="4935187"/>
        </a:xfrm>
        <a:noFill/>
        <a:ln w="25400" cap="flat" cmpd="sng" algn="ctr">
          <a:solidFill>
            <a:schemeClr val="accent1"/>
          </a:solidFill>
          <a:prstDash val="solid"/>
        </a:ln>
        <a:effectLst/>
      </dgm:spPr>
      <dgm:t>
        <a:bodyPr/>
        <a:lstStyle/>
        <a:p>
          <a:r>
            <a:rPr lang="en-US" sz="1400" kern="1200" dirty="0" smtClean="0">
              <a:solidFill>
                <a:schemeClr val="tx1"/>
              </a:solidFill>
              <a:latin typeface="ATT Aleck Sans"/>
              <a:ea typeface="+mn-ea"/>
              <a:cs typeface="+mn-cs"/>
            </a:rPr>
            <a:t>ONAP Integration</a:t>
          </a:r>
          <a:endParaRPr lang="en-US" sz="1400" kern="1200" dirty="0">
            <a:solidFill>
              <a:schemeClr val="tx1"/>
            </a:solidFill>
            <a:latin typeface="ATT Aleck Sans"/>
            <a:ea typeface="+mn-ea"/>
            <a:cs typeface="+mn-cs"/>
          </a:endParaRPr>
        </a:p>
      </dgm:t>
    </dgm:pt>
    <dgm:pt modelId="{3DC81EBF-BB81-481F-8FB1-08486811FAF6}" type="parTrans" cxnId="{8F4BF460-E3C0-4605-AF49-A9BEF1A0128D}">
      <dgm:prSet/>
      <dgm:spPr/>
      <dgm:t>
        <a:bodyPr/>
        <a:lstStyle/>
        <a:p>
          <a:endParaRPr lang="en-US"/>
        </a:p>
      </dgm:t>
    </dgm:pt>
    <dgm:pt modelId="{1AF9735B-C2BB-4439-9E86-764F8E60C06F}" type="sibTrans" cxnId="{8F4BF460-E3C0-4605-AF49-A9BEF1A0128D}">
      <dgm:prSet/>
      <dgm:spPr/>
      <dgm:t>
        <a:bodyPr/>
        <a:lstStyle/>
        <a:p>
          <a:endParaRPr lang="en-US"/>
        </a:p>
      </dgm:t>
    </dgm:pt>
    <dgm:pt modelId="{F1DA7B86-4057-43B2-9216-29C3A722EE51}">
      <dgm:prSet custT="1"/>
      <dgm:spPr>
        <a:xfrm>
          <a:off x="0" y="242714"/>
          <a:ext cx="2503368" cy="4935187"/>
        </a:xfrm>
        <a:noFill/>
        <a:ln w="25400" cap="flat" cmpd="sng" algn="ctr">
          <a:solidFill>
            <a:schemeClr val="accent1"/>
          </a:solidFill>
          <a:prstDash val="solid"/>
        </a:ln>
        <a:effectLst/>
      </dgm:spPr>
      <dgm:t>
        <a:bodyPr/>
        <a:lstStyle/>
        <a:p>
          <a:r>
            <a:rPr lang="en-US" sz="1400" kern="1200" dirty="0" err="1" smtClean="0">
              <a:solidFill>
                <a:schemeClr val="tx1"/>
              </a:solidFill>
              <a:latin typeface="ATT Aleck Sans"/>
              <a:ea typeface="+mn-ea"/>
              <a:cs typeface="+mn-cs"/>
            </a:rPr>
            <a:t>NiFi</a:t>
          </a:r>
          <a:r>
            <a:rPr lang="en-US" sz="1400" kern="1200" dirty="0" smtClean="0">
              <a:solidFill>
                <a:schemeClr val="tx1"/>
              </a:solidFill>
              <a:latin typeface="ATT Aleck Sans"/>
              <a:ea typeface="+mn-ea"/>
              <a:cs typeface="+mn-cs"/>
            </a:rPr>
            <a:t> Data Pipelines</a:t>
          </a:r>
          <a:endParaRPr lang="en-US" sz="1400" kern="1200" dirty="0">
            <a:solidFill>
              <a:schemeClr val="tx1"/>
            </a:solidFill>
            <a:latin typeface="ATT Aleck Sans"/>
            <a:ea typeface="+mn-ea"/>
            <a:cs typeface="+mn-cs"/>
          </a:endParaRPr>
        </a:p>
      </dgm:t>
    </dgm:pt>
    <dgm:pt modelId="{175F4B5E-0130-4D5D-B711-5B3D339D7063}" type="parTrans" cxnId="{0171FC23-F3D5-4CAB-B84C-57E6F216F704}">
      <dgm:prSet/>
      <dgm:spPr/>
      <dgm:t>
        <a:bodyPr/>
        <a:lstStyle/>
        <a:p>
          <a:endParaRPr lang="en-US"/>
        </a:p>
      </dgm:t>
    </dgm:pt>
    <dgm:pt modelId="{39FA6870-E0FD-437F-BC33-B0A84F5EB12A}" type="sibTrans" cxnId="{0171FC23-F3D5-4CAB-B84C-57E6F216F704}">
      <dgm:prSet/>
      <dgm:spPr/>
      <dgm:t>
        <a:bodyPr/>
        <a:lstStyle/>
        <a:p>
          <a:endParaRPr lang="en-US"/>
        </a:p>
      </dgm:t>
    </dgm:pt>
    <dgm:pt modelId="{F207D4B3-DBD6-4E63-B563-72D230D96CDF}">
      <dgm:prSet custT="1"/>
      <dgm:spPr>
        <a:xfrm>
          <a:off x="0" y="242714"/>
          <a:ext cx="2503368" cy="4935187"/>
        </a:xfrm>
        <a:noFill/>
        <a:ln w="25400" cap="flat" cmpd="sng" algn="ctr">
          <a:solidFill>
            <a:schemeClr val="accent1"/>
          </a:solidFill>
          <a:prstDash val="solid"/>
        </a:ln>
        <a:effectLst/>
      </dgm:spPr>
      <dgm:t>
        <a:bodyPr/>
        <a:lstStyle/>
        <a:p>
          <a:r>
            <a:rPr lang="en-US" sz="1400" kern="1200" dirty="0" smtClean="0">
              <a:solidFill>
                <a:schemeClr val="tx1"/>
              </a:solidFill>
              <a:latin typeface="ATT Aleck Sans"/>
              <a:ea typeface="+mn-ea"/>
              <a:cs typeface="+mn-cs"/>
            </a:rPr>
            <a:t>MLWB Pluggable Framework Components</a:t>
          </a:r>
          <a:endParaRPr lang="en-US" sz="1400" kern="1200" dirty="0">
            <a:solidFill>
              <a:schemeClr val="tx1"/>
            </a:solidFill>
            <a:latin typeface="ATT Aleck Sans"/>
            <a:ea typeface="+mn-ea"/>
            <a:cs typeface="+mn-cs"/>
          </a:endParaRPr>
        </a:p>
      </dgm:t>
    </dgm:pt>
    <dgm:pt modelId="{3D2DCEA1-F1A0-460D-AECA-F3149286A6FD}" type="parTrans" cxnId="{1A2981D6-D93F-44A4-89F2-4A6F37FEE8DD}">
      <dgm:prSet/>
      <dgm:spPr/>
      <dgm:t>
        <a:bodyPr/>
        <a:lstStyle/>
        <a:p>
          <a:endParaRPr lang="en-US"/>
        </a:p>
      </dgm:t>
    </dgm:pt>
    <dgm:pt modelId="{A7BFB3DF-DD38-4048-BFBB-AD40B0CB8EE8}" type="sibTrans" cxnId="{1A2981D6-D93F-44A4-89F2-4A6F37FEE8DD}">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23386" custLinFactNeighborX="14562" custLinFactNeighborY="-36677">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Y="319" custLinFactNeighborX="4064" custLinFactNeighborY="100000">
        <dgm:presLayoutVars>
          <dgm:bulletEnabled val="1"/>
        </dgm:presLayoutVars>
      </dgm:prSet>
      <dgm:spPr>
        <a:prstGeom prst="rect">
          <a:avLst/>
        </a:prstGeom>
      </dgm:spPr>
      <dgm:t>
        <a:bodyPr/>
        <a:lstStyle/>
        <a:p>
          <a:endParaRPr lang="en-US"/>
        </a:p>
      </dgm:t>
    </dgm:pt>
  </dgm:ptLst>
  <dgm:cxnLst>
    <dgm:cxn modelId="{9B1E21C9-AA79-0444-BBC3-95EE95A2FDDE}" srcId="{7ED92DDE-3599-CD4B-ABDC-F28ECFC8F5D4}" destId="{4A29A536-C5C8-7F4C-9750-4E1BED0CAC27}" srcOrd="0" destOrd="0" parTransId="{7E1BB947-864F-9549-B569-962176C35E57}" sibTransId="{A0136F53-68A4-4C48-81E0-7E4103C40E16}"/>
    <dgm:cxn modelId="{422BFD07-481A-4302-9408-DEA078F9B5F8}" type="presOf" srcId="{3FF12144-FA4E-A442-B0C3-1FA53E1149D5}" destId="{75BEDAF5-42ED-8A4A-82FE-EA72EF8764AA}" srcOrd="0" destOrd="7" presId="urn:microsoft.com/office/officeart/2005/8/layout/list1"/>
    <dgm:cxn modelId="{405CD86C-087C-42A7-9331-21E4791ADC85}" type="presOf" srcId="{0A84334B-A03F-4DDD-B38E-B4DDB236B413}" destId="{75BEDAF5-42ED-8A4A-82FE-EA72EF8764AA}" srcOrd="0" destOrd="0" presId="urn:microsoft.com/office/officeart/2005/8/layout/list1"/>
    <dgm:cxn modelId="{6D700BC1-4DA9-47AE-80E1-824262ABCF80}" type="presOf" srcId="{EF523AD3-BF8C-4040-8C5F-C94D037AE2FD}" destId="{75BEDAF5-42ED-8A4A-82FE-EA72EF8764AA}" srcOrd="0" destOrd="8" presId="urn:microsoft.com/office/officeart/2005/8/layout/list1"/>
    <dgm:cxn modelId="{B6B94F6B-7F6F-4903-9B02-96BC4B77DD00}" type="presOf" srcId="{005CCB31-C5CD-414F-8D0B-5FC27297BD33}" destId="{75BEDAF5-42ED-8A4A-82FE-EA72EF8764AA}" srcOrd="0" destOrd="11" presId="urn:microsoft.com/office/officeart/2005/8/layout/list1"/>
    <dgm:cxn modelId="{202B9C67-0F89-47AB-99B2-13F53BCDC75F}" type="presOf" srcId="{DA574D4D-94F4-4F91-96D2-A3CCE329278D}" destId="{75BEDAF5-42ED-8A4A-82FE-EA72EF8764AA}" srcOrd="0" destOrd="1" presId="urn:microsoft.com/office/officeart/2005/8/layout/list1"/>
    <dgm:cxn modelId="{8FAC8C64-73A9-4A5F-A5A7-680A98E15551}" type="presOf" srcId="{B1BFED9F-0E26-3543-B91D-DCB96022C404}" destId="{75BEDAF5-42ED-8A4A-82FE-EA72EF8764AA}" srcOrd="0" destOrd="9" presId="urn:microsoft.com/office/officeart/2005/8/layout/list1"/>
    <dgm:cxn modelId="{8F4BF460-E3C0-4605-AF49-A9BEF1A0128D}" srcId="{4A29A536-C5C8-7F4C-9750-4E1BED0CAC27}" destId="{DA574D4D-94F4-4F91-96D2-A3CCE329278D}" srcOrd="1" destOrd="0" parTransId="{3DC81EBF-BB81-481F-8FB1-08486811FAF6}" sibTransId="{1AF9735B-C2BB-4439-9E86-764F8E60C06F}"/>
    <dgm:cxn modelId="{D3FE8D69-05F2-034D-8061-76886D33429E}" srcId="{4A29A536-C5C8-7F4C-9750-4E1BED0CAC27}" destId="{F3A554BD-C295-5348-9F18-FDB35EC03BA9}" srcOrd="14" destOrd="0" parTransId="{B37EE473-0FED-2D4E-95BC-15029F40D149}" sibTransId="{7AB7DC89-7CF3-4A40-B8E4-F0F3C4211D42}"/>
    <dgm:cxn modelId="{26C4ED87-1390-43D7-AFD6-3D1BAAF29D97}" type="presOf" srcId="{7ED92DDE-3599-CD4B-ABDC-F28ECFC8F5D4}" destId="{2C7E8156-B7D1-3E46-9D35-A7711ADDBE92}" srcOrd="0" destOrd="0" presId="urn:microsoft.com/office/officeart/2005/8/layout/list1"/>
    <dgm:cxn modelId="{C85DDDB2-3B73-B440-95BC-685F445673EE}" srcId="{4A29A536-C5C8-7F4C-9750-4E1BED0CAC27}" destId="{16C368D7-9B6D-EF4C-9862-B68E496F50F9}" srcOrd="6" destOrd="0" parTransId="{DA507354-3E88-C04C-93C3-DF9A9865A729}" sibTransId="{38FCD39F-9E82-4C49-848C-BA9D6C09B65F}"/>
    <dgm:cxn modelId="{5CECBFBC-4E29-4904-980D-514359B0D342}" type="presOf" srcId="{46CF2AA4-36B3-734E-91D4-940EDD77654D}" destId="{75BEDAF5-42ED-8A4A-82FE-EA72EF8764AA}" srcOrd="0" destOrd="5" presId="urn:microsoft.com/office/officeart/2005/8/layout/list1"/>
    <dgm:cxn modelId="{81C47AD0-6E20-EA46-AA37-B065DA4F98FA}" srcId="{4A29A536-C5C8-7F4C-9750-4E1BED0CAC27}" destId="{CF700749-DFC5-7C47-A1B6-AB48AB7B0812}" srcOrd="3" destOrd="0" parTransId="{D8B51233-A26F-644E-B3DD-4ABE280B8FCE}" sibTransId="{09BA73AE-C392-CF4A-960A-B773B35027EA}"/>
    <dgm:cxn modelId="{977A3B51-0E1F-5841-92FC-CA2AAC5BC200}" srcId="{4A29A536-C5C8-7F4C-9750-4E1BED0CAC27}" destId="{46CF2AA4-36B3-734E-91D4-940EDD77654D}" srcOrd="5" destOrd="0" parTransId="{76FEEFD8-A1ED-2F4C-99D0-934DECFF5C1A}" sibTransId="{66EBC38D-2CCA-0741-9DD7-1DBEF807E7F1}"/>
    <dgm:cxn modelId="{0171FC23-F3D5-4CAB-B84C-57E6F216F704}" srcId="{4A29A536-C5C8-7F4C-9750-4E1BED0CAC27}" destId="{F1DA7B86-4057-43B2-9216-29C3A722EE51}" srcOrd="4" destOrd="0" parTransId="{175F4B5E-0130-4D5D-B711-5B3D339D7063}" sibTransId="{39FA6870-E0FD-437F-BC33-B0A84F5EB12A}"/>
    <dgm:cxn modelId="{CB8FF96A-8DFE-A94E-95B3-3E357B2A3910}" srcId="{4A29A536-C5C8-7F4C-9750-4E1BED0CAC27}" destId="{7728C33A-7F24-EC41-8840-A66C6D235EE7}" srcOrd="2" destOrd="0" parTransId="{85D1CBE1-CFEC-0247-B056-75BA4134D9ED}" sibTransId="{90B8FE7F-A935-E141-B397-14F0FA7C6D3E}"/>
    <dgm:cxn modelId="{E59CFEE6-5193-4573-9916-55B89F4984E0}" type="presOf" srcId="{F3A554BD-C295-5348-9F18-FDB35EC03BA9}" destId="{75BEDAF5-42ED-8A4A-82FE-EA72EF8764AA}" srcOrd="0" destOrd="14" presId="urn:microsoft.com/office/officeart/2005/8/layout/list1"/>
    <dgm:cxn modelId="{7670CD16-A11B-41BD-A64C-8E3EE0D1999F}" type="presOf" srcId="{68C42C75-35B6-2642-BE4D-0A8A37FF5EFD}" destId="{75BEDAF5-42ED-8A4A-82FE-EA72EF8764AA}" srcOrd="0" destOrd="13" presId="urn:microsoft.com/office/officeart/2005/8/layout/list1"/>
    <dgm:cxn modelId="{D100C644-A0B4-45B3-BE67-8A9FB56902CC}" srcId="{4A29A536-C5C8-7F4C-9750-4E1BED0CAC27}" destId="{0A84334B-A03F-4DDD-B38E-B4DDB236B413}" srcOrd="0" destOrd="0" parTransId="{CF7ABE91-40AF-490C-8EF9-D26ADD43780B}" sibTransId="{6A4631D6-EE83-4714-B0A7-EFAFBEC0D57A}"/>
    <dgm:cxn modelId="{D8677747-E3E0-7C4F-B0D7-FF7752B91DD2}" srcId="{4A29A536-C5C8-7F4C-9750-4E1BED0CAC27}" destId="{B1BFED9F-0E26-3543-B91D-DCB96022C404}" srcOrd="9" destOrd="0" parTransId="{95D16B8E-B681-2E44-8346-854A647BAE7F}" sibTransId="{5F335529-8398-8449-AD91-C2B6E81414F4}"/>
    <dgm:cxn modelId="{1EF888BC-65A2-469E-8BD3-DB144BA1BA3F}" type="presOf" srcId="{16C368D7-9B6D-EF4C-9862-B68E496F50F9}" destId="{75BEDAF5-42ED-8A4A-82FE-EA72EF8764AA}" srcOrd="0" destOrd="6" presId="urn:microsoft.com/office/officeart/2005/8/layout/list1"/>
    <dgm:cxn modelId="{C0198D6B-349E-0646-9911-C534F8B4AC9B}" srcId="{4A29A536-C5C8-7F4C-9750-4E1BED0CAC27}" destId="{32330DCD-9D62-5147-B49B-351E893024A4}" srcOrd="15" destOrd="0" parTransId="{B9577601-2172-E148-9852-82DCD6F33C71}" sibTransId="{826D4211-5FCA-974E-BD25-CBB5235E55B4}"/>
    <dgm:cxn modelId="{A88F79DC-3552-7C46-8793-C3BF60CAF627}" srcId="{4A29A536-C5C8-7F4C-9750-4E1BED0CAC27}" destId="{3FF12144-FA4E-A442-B0C3-1FA53E1149D5}" srcOrd="7" destOrd="0" parTransId="{F29F6970-9F5F-FD4C-AFF5-E565FDE4FC23}" sibTransId="{CA459A08-61E3-B945-82A5-26DA5736B1E1}"/>
    <dgm:cxn modelId="{AA63ECD6-0F2A-45F1-A0B6-3F21C8DE4B5D}" type="presOf" srcId="{F1DA7B86-4057-43B2-9216-29C3A722EE51}" destId="{75BEDAF5-42ED-8A4A-82FE-EA72EF8764AA}" srcOrd="0" destOrd="4" presId="urn:microsoft.com/office/officeart/2005/8/layout/list1"/>
    <dgm:cxn modelId="{B736E6BA-215E-491E-B808-A087F4DCDD6E}" type="presOf" srcId="{CF700749-DFC5-7C47-A1B6-AB48AB7B0812}" destId="{75BEDAF5-42ED-8A4A-82FE-EA72EF8764AA}" srcOrd="0" destOrd="3" presId="urn:microsoft.com/office/officeart/2005/8/layout/list1"/>
    <dgm:cxn modelId="{52C4286E-784E-0945-9E15-0B5E70B5773D}" srcId="{4A29A536-C5C8-7F4C-9750-4E1BED0CAC27}" destId="{14698066-C248-FD45-839B-67CB0C8E9E33}" srcOrd="12" destOrd="0" parTransId="{76F4C2B3-DF4C-FC46-9701-5188CF735E5B}" sibTransId="{57EB7596-59AD-5341-A0BF-E73F2CF83163}"/>
    <dgm:cxn modelId="{57401B35-F969-4ADA-BA8E-C77E948A78DE}" type="presOf" srcId="{14698066-C248-FD45-839B-67CB0C8E9E33}" destId="{75BEDAF5-42ED-8A4A-82FE-EA72EF8764AA}" srcOrd="0" destOrd="12" presId="urn:microsoft.com/office/officeart/2005/8/layout/list1"/>
    <dgm:cxn modelId="{1CD0B6DA-9AF1-4818-99B4-793D3920F5B3}" type="presOf" srcId="{F207D4B3-DBD6-4E63-B563-72D230D96CDF}" destId="{75BEDAF5-42ED-8A4A-82FE-EA72EF8764AA}" srcOrd="0" destOrd="10" presId="urn:microsoft.com/office/officeart/2005/8/layout/list1"/>
    <dgm:cxn modelId="{056E1DCF-531A-4671-9365-C6E9B4383118}" type="presOf" srcId="{32330DCD-9D62-5147-B49B-351E893024A4}" destId="{75BEDAF5-42ED-8A4A-82FE-EA72EF8764AA}" srcOrd="0" destOrd="15" presId="urn:microsoft.com/office/officeart/2005/8/layout/list1"/>
    <dgm:cxn modelId="{F24986B8-7D95-4272-AE03-16D619F31970}" type="presOf" srcId="{7728C33A-7F24-EC41-8840-A66C6D235EE7}" destId="{75BEDAF5-42ED-8A4A-82FE-EA72EF8764AA}" srcOrd="0" destOrd="2" presId="urn:microsoft.com/office/officeart/2005/8/layout/list1"/>
    <dgm:cxn modelId="{C5CB7AE2-EC77-8846-8735-45BFB0ABE230}" srcId="{4A29A536-C5C8-7F4C-9750-4E1BED0CAC27}" destId="{EF523AD3-BF8C-4040-8C5F-C94D037AE2FD}" srcOrd="8" destOrd="0" parTransId="{48321C53-2524-6249-9066-2B842F07064E}" sibTransId="{2A765CA1-B846-CC4C-BCC4-FD881356A72E}"/>
    <dgm:cxn modelId="{46BE430F-B4A9-9043-B073-9D47C0D70D94}" srcId="{4A29A536-C5C8-7F4C-9750-4E1BED0CAC27}" destId="{68C42C75-35B6-2642-BE4D-0A8A37FF5EFD}" srcOrd="13" destOrd="0" parTransId="{E15E1EB3-CF1D-524D-8F2C-1F45E0B88298}" sibTransId="{8AA5769B-C6DD-9A4D-8168-8EC5957E3C6C}"/>
    <dgm:cxn modelId="{1D7CDE5A-FD91-0347-BA23-44C3001FFDF7}" srcId="{4A29A536-C5C8-7F4C-9750-4E1BED0CAC27}" destId="{005CCB31-C5CD-414F-8D0B-5FC27297BD33}" srcOrd="11" destOrd="0" parTransId="{FE78D6B6-5A01-5844-A037-3E7E67116F51}" sibTransId="{608A8CCB-13FF-AF46-92A0-774625BF661C}"/>
    <dgm:cxn modelId="{3E689A54-7ECE-4BD5-864E-1282B867D879}" type="presOf" srcId="{4A29A536-C5C8-7F4C-9750-4E1BED0CAC27}" destId="{1B761A90-FBE9-6545-979B-CD8CB3FBC960}" srcOrd="0" destOrd="0" presId="urn:microsoft.com/office/officeart/2005/8/layout/list1"/>
    <dgm:cxn modelId="{6DF52E6E-D86F-40A6-A6F9-EBCD3B60F9AF}" type="presOf" srcId="{4A29A536-C5C8-7F4C-9750-4E1BED0CAC27}" destId="{7E9A7D77-316C-DA4F-85A0-24655E1FB2E6}" srcOrd="1" destOrd="0" presId="urn:microsoft.com/office/officeart/2005/8/layout/list1"/>
    <dgm:cxn modelId="{1A2981D6-D93F-44A4-89F2-4A6F37FEE8DD}" srcId="{4A29A536-C5C8-7F4C-9750-4E1BED0CAC27}" destId="{F207D4B3-DBD6-4E63-B563-72D230D96CDF}" srcOrd="10" destOrd="0" parTransId="{3D2DCEA1-F1A0-460D-AECA-F3149286A6FD}" sibTransId="{A7BFB3DF-DD38-4048-BFBB-AD40B0CB8EE8}"/>
    <dgm:cxn modelId="{0D1CDA57-C47A-4673-B267-D8DBFEF988C2}" type="presParOf" srcId="{2C7E8156-B7D1-3E46-9D35-A7711ADDBE92}" destId="{30FC351F-A1CA-854C-8160-9D72D3E7C1B7}" srcOrd="0" destOrd="0" presId="urn:microsoft.com/office/officeart/2005/8/layout/list1"/>
    <dgm:cxn modelId="{03A79606-F166-4A2D-AC2F-BBFAD3C5E80D}" type="presParOf" srcId="{30FC351F-A1CA-854C-8160-9D72D3E7C1B7}" destId="{1B761A90-FBE9-6545-979B-CD8CB3FBC960}" srcOrd="0" destOrd="0" presId="urn:microsoft.com/office/officeart/2005/8/layout/list1"/>
    <dgm:cxn modelId="{1B109976-8714-4602-96A8-AD61A0214845}" type="presParOf" srcId="{30FC351F-A1CA-854C-8160-9D72D3E7C1B7}" destId="{7E9A7D77-316C-DA4F-85A0-24655E1FB2E6}" srcOrd="1" destOrd="0" presId="urn:microsoft.com/office/officeart/2005/8/layout/list1"/>
    <dgm:cxn modelId="{C8EAD545-AFA4-42DA-B6FA-E53A109F9DE2}" type="presParOf" srcId="{2C7E8156-B7D1-3E46-9D35-A7711ADDBE92}" destId="{E86B508B-4E0E-2241-BBBB-52FFB9BF8C51}" srcOrd="1" destOrd="0" presId="urn:microsoft.com/office/officeart/2005/8/layout/list1"/>
    <dgm:cxn modelId="{86E142C6-7D43-4843-9827-1D51BE6F64AE}"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7ED92DDE-3599-CD4B-ABDC-F28ECFC8F5D4}"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4A29A536-C5C8-7F4C-9750-4E1BED0CAC27}">
      <dgm:prSet phldrT="[Text]" custT="1"/>
      <dgm:spPr>
        <a:xfrm>
          <a:off x="145261" y="137487"/>
          <a:ext cx="2033658" cy="300402"/>
        </a:xfrm>
        <a:prstGeom prst="roundRect">
          <a:avLst/>
        </a:prstGeom>
        <a:solidFill>
          <a:schemeClr val="accent1"/>
        </a:solidFill>
        <a:ln w="25400" cap="flat" cmpd="sng" algn="ctr">
          <a:solidFill>
            <a:sysClr val="window" lastClr="FFFFFF">
              <a:hueOff val="0"/>
              <a:satOff val="0"/>
              <a:lumOff val="0"/>
              <a:alphaOff val="0"/>
            </a:sysClr>
          </a:solidFill>
          <a:prstDash val="solid"/>
        </a:ln>
        <a:effectLst/>
      </dgm:spPr>
      <dgm:t>
        <a:bodyPr/>
        <a:lstStyle/>
        <a:p>
          <a:r>
            <a:rPr lang="en-US" sz="1600" dirty="0">
              <a:solidFill>
                <a:sysClr val="window" lastClr="FFFFFF"/>
              </a:solidFill>
              <a:latin typeface="ATT Aleck Sans"/>
              <a:ea typeface="+mn-ea"/>
              <a:cs typeface="+mn-cs"/>
            </a:rPr>
            <a:t>Key Stats (30%)</a:t>
          </a:r>
        </a:p>
      </dgm:t>
    </dgm:pt>
    <dgm:pt modelId="{7E1BB947-864F-9549-B569-962176C35E57}" type="parTrans" cxnId="{9B1E21C9-AA79-0444-BBC3-95EE95A2FDDE}">
      <dgm:prSet/>
      <dgm:spPr/>
      <dgm:t>
        <a:bodyPr/>
        <a:lstStyle/>
        <a:p>
          <a:endParaRPr lang="en-US"/>
        </a:p>
      </dgm:t>
    </dgm:pt>
    <dgm:pt modelId="{A0136F53-68A4-4C48-81E0-7E4103C40E16}" type="sibTrans" cxnId="{9B1E21C9-AA79-0444-BBC3-95EE95A2FDDE}">
      <dgm:prSet/>
      <dgm:spPr/>
      <dgm:t>
        <a:bodyPr/>
        <a:lstStyle/>
        <a:p>
          <a:endParaRPr lang="en-US"/>
        </a:p>
      </dgm:t>
    </dgm:pt>
    <dgm:pt modelId="{38AB18FF-8F67-134A-9E8A-264516D907AA}">
      <dgm:prSet phldrT="[Tex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8 Projects</a:t>
          </a:r>
          <a:endParaRPr lang="en-US" sz="1400" b="0" dirty="0">
            <a:solidFill>
              <a:schemeClr val="tx1"/>
            </a:solidFill>
            <a:latin typeface="ATT Aleck Sans"/>
            <a:ea typeface="+mn-ea"/>
            <a:cs typeface="+mn-cs"/>
          </a:endParaRPr>
        </a:p>
      </dgm:t>
    </dgm:pt>
    <dgm:pt modelId="{490862A4-8398-354A-B4E2-CBF053A6E781}" type="parTrans" cxnId="{A4A89735-314E-444E-BE26-806F2CC7090B}">
      <dgm:prSet/>
      <dgm:spPr/>
      <dgm:t>
        <a:bodyPr/>
        <a:lstStyle/>
        <a:p>
          <a:endParaRPr lang="en-US"/>
        </a:p>
      </dgm:t>
    </dgm:pt>
    <dgm:pt modelId="{F08000BA-E296-344B-83EE-93FCE6D97CC0}" type="sibTrans" cxnId="{A4A89735-314E-444E-BE26-806F2CC7090B}">
      <dgm:prSet/>
      <dgm:spPr/>
      <dgm:t>
        <a:bodyPr/>
        <a:lstStyle/>
        <a:p>
          <a:endParaRPr lang="en-US"/>
        </a:p>
      </dgm:t>
    </dgm:pt>
    <dgm:pt modelId="{F8AF6DA2-1E08-4E11-B730-467EBF2B36C2}">
      <dgm:prSet phldrT="[Text]"/>
      <dgm:spPr>
        <a:xfrm>
          <a:off x="0" y="235388"/>
          <a:ext cx="2908066" cy="2939224"/>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065EC2C1-D6F8-45B0-997F-1F2CDBACF06C}" type="parTrans" cxnId="{5E1A41DE-E413-4E5C-99C7-89375EDA9AF3}">
      <dgm:prSet/>
      <dgm:spPr/>
      <dgm:t>
        <a:bodyPr/>
        <a:lstStyle/>
        <a:p>
          <a:endParaRPr lang="en-US"/>
        </a:p>
      </dgm:t>
    </dgm:pt>
    <dgm:pt modelId="{17E952E9-F137-4B99-8921-A72FD0FDCB9A}" type="sibTrans" cxnId="{5E1A41DE-E413-4E5C-99C7-89375EDA9AF3}">
      <dgm:prSet/>
      <dgm:spPr/>
      <dgm:t>
        <a:bodyPr/>
        <a:lstStyle/>
        <a:p>
          <a:endParaRPr lang="en-US"/>
        </a:p>
      </dgm:t>
    </dgm:pt>
    <dgm:pt modelId="{AEBC1563-5FE8-4E58-A523-F36280E333D4}">
      <dgm:prSet phldrT="[Text]"/>
      <dgm:spPr>
        <a:xfrm>
          <a:off x="0" y="235388"/>
          <a:ext cx="2908066" cy="2939224"/>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BBD56C0E-48BA-4076-BB8B-2EEDAF604155}" type="parTrans" cxnId="{1132C08C-F512-4911-87EB-AC38142B3FAD}">
      <dgm:prSet/>
      <dgm:spPr/>
      <dgm:t>
        <a:bodyPr/>
        <a:lstStyle/>
        <a:p>
          <a:endParaRPr lang="en-US"/>
        </a:p>
      </dgm:t>
    </dgm:pt>
    <dgm:pt modelId="{F542B654-7763-4387-A0E9-722D7134C887}" type="sibTrans" cxnId="{1132C08C-F512-4911-87EB-AC38142B3FAD}">
      <dgm:prSet/>
      <dgm:spPr/>
      <dgm:t>
        <a:bodyPr/>
        <a:lstStyle/>
        <a:p>
          <a:endParaRPr lang="en-US"/>
        </a:p>
      </dgm:t>
    </dgm:pt>
    <dgm:pt modelId="{A7876664-56A7-403C-A56A-9ADD7EB5F0F5}">
      <dgm:prSet phldrT="[Text]"/>
      <dgm:spPr>
        <a:xfrm>
          <a:off x="0" y="235388"/>
          <a:ext cx="2908066" cy="2939224"/>
        </a:xfrm>
        <a:prstGeom prst="rect">
          <a:avLst/>
        </a:prstGeom>
        <a:noFill/>
        <a:ln w="25400" cap="flat" cmpd="sng" algn="ctr">
          <a:solidFill>
            <a:schemeClr val="accent1"/>
          </a:solidFill>
          <a:prstDash val="solid"/>
        </a:ln>
        <a:effectLst/>
      </dgm:spPr>
      <dgm:t>
        <a:bodyPr/>
        <a:lstStyle/>
        <a:p>
          <a:endParaRPr lang="en-US" sz="700" dirty="0">
            <a:solidFill>
              <a:srgbClr val="009FDB">
                <a:hueOff val="0"/>
                <a:satOff val="0"/>
                <a:lumOff val="0"/>
                <a:alphaOff val="0"/>
              </a:srgbClr>
            </a:solidFill>
            <a:latin typeface="ATT Aleck Sans"/>
            <a:ea typeface="+mn-ea"/>
            <a:cs typeface="+mn-cs"/>
          </a:endParaRPr>
        </a:p>
      </dgm:t>
    </dgm:pt>
    <dgm:pt modelId="{954A371F-436A-4CD3-A1EE-5114C91CABB3}" type="parTrans" cxnId="{5A8E4B8E-492C-40AE-8E8B-C0BC758EC612}">
      <dgm:prSet/>
      <dgm:spPr/>
      <dgm:t>
        <a:bodyPr/>
        <a:lstStyle/>
        <a:p>
          <a:endParaRPr lang="en-US"/>
        </a:p>
      </dgm:t>
    </dgm:pt>
    <dgm:pt modelId="{CCA6D6A8-3A3E-473C-92F1-A46F304EBC32}" type="sibTrans" cxnId="{5A8E4B8E-492C-40AE-8E8B-C0BC758EC612}">
      <dgm:prSet/>
      <dgm:spPr/>
      <dgm:t>
        <a:bodyPr/>
        <a:lstStyle/>
        <a:p>
          <a:endParaRPr lang="en-US"/>
        </a:p>
      </dgm:t>
    </dgm:pt>
    <dgm:pt modelId="{0A84334B-A03F-4DDD-B38E-B4DDB236B413}">
      <dgm:prSet phldrT="[Text]" custT="1"/>
      <dgm:spPr>
        <a:xfrm>
          <a:off x="0" y="235388"/>
          <a:ext cx="2908066" cy="2939224"/>
        </a:xfrm>
        <a:prstGeom prst="rect">
          <a:avLst/>
        </a:prstGeom>
        <a:noFill/>
        <a:ln w="25400" cap="flat" cmpd="sng" algn="ctr">
          <a:solidFill>
            <a:schemeClr val="accent1"/>
          </a:solidFill>
          <a:prstDash val="solid"/>
        </a:ln>
        <a:effectLst/>
      </dgm:spPr>
      <dgm:t>
        <a:bodyPr/>
        <a:lstStyle/>
        <a:p>
          <a:endParaRPr lang="en-US" sz="1000" b="0" dirty="0">
            <a:solidFill>
              <a:srgbClr val="009FDB">
                <a:hueOff val="0"/>
                <a:satOff val="0"/>
                <a:lumOff val="0"/>
                <a:alphaOff val="0"/>
              </a:srgbClr>
            </a:solidFill>
            <a:latin typeface="ATT Aleck Sans"/>
            <a:ea typeface="+mn-ea"/>
            <a:cs typeface="+mn-cs"/>
          </a:endParaRPr>
        </a:p>
      </dgm:t>
    </dgm:pt>
    <dgm:pt modelId="{CF7ABE91-40AF-490C-8EF9-D26ADD43780B}" type="parTrans" cxnId="{D100C644-A0B4-45B3-BE67-8A9FB56902CC}">
      <dgm:prSet/>
      <dgm:spPr/>
      <dgm:t>
        <a:bodyPr/>
        <a:lstStyle/>
        <a:p>
          <a:endParaRPr lang="en-US"/>
        </a:p>
      </dgm:t>
    </dgm:pt>
    <dgm:pt modelId="{6A4631D6-EE83-4714-B0A7-EFAFBEC0D57A}" type="sibTrans" cxnId="{D100C644-A0B4-45B3-BE67-8A9FB56902CC}">
      <dgm:prSet/>
      <dgm:spPr/>
      <dgm:t>
        <a:bodyPr/>
        <a:lstStyle/>
        <a:p>
          <a:endParaRPr lang="en-US"/>
        </a:p>
      </dgm:t>
    </dgm:pt>
    <dgm:pt modelId="{E151778A-5A88-43D2-A7BE-F152928415F0}">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1.27M+ lines of code</a:t>
          </a:r>
        </a:p>
      </dgm:t>
    </dgm:pt>
    <dgm:pt modelId="{B20DFD51-6DA8-424F-A603-202DD56D3E0F}" type="parTrans" cxnId="{B04B7AA7-2F52-4801-8551-5960AECA92F8}">
      <dgm:prSet/>
      <dgm:spPr/>
      <dgm:t>
        <a:bodyPr/>
        <a:lstStyle/>
        <a:p>
          <a:endParaRPr lang="en-US"/>
        </a:p>
      </dgm:t>
    </dgm:pt>
    <dgm:pt modelId="{68DC0D73-7283-40AE-B12E-7D074B2A8BC3}" type="sibTrans" cxnId="{B04B7AA7-2F52-4801-8551-5960AECA92F8}">
      <dgm:prSet/>
      <dgm:spPr/>
      <dgm:t>
        <a:bodyPr/>
        <a:lstStyle/>
        <a:p>
          <a:endParaRPr lang="en-US"/>
        </a:p>
      </dgm:t>
    </dgm:pt>
    <dgm:pt modelId="{C34D4A0C-46C3-486E-B11A-068294488B37}">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4K+ Commits</a:t>
          </a:r>
        </a:p>
      </dgm:t>
    </dgm:pt>
    <dgm:pt modelId="{51353CC9-BD62-4147-8D00-36DC142272AA}" type="parTrans" cxnId="{F14C9DF8-C0AD-47A2-9AF9-6D37C2D2FDD6}">
      <dgm:prSet/>
      <dgm:spPr/>
      <dgm:t>
        <a:bodyPr/>
        <a:lstStyle/>
        <a:p>
          <a:endParaRPr lang="en-US"/>
        </a:p>
      </dgm:t>
    </dgm:pt>
    <dgm:pt modelId="{602B8563-C5C2-4BE7-A6F5-A1B9808020C7}" type="sibTrans" cxnId="{F14C9DF8-C0AD-47A2-9AF9-6D37C2D2FDD6}">
      <dgm:prSet/>
      <dgm:spPr/>
      <dgm:t>
        <a:bodyPr/>
        <a:lstStyle/>
        <a:p>
          <a:endParaRPr lang="en-US"/>
        </a:p>
      </dgm:t>
    </dgm:pt>
    <dgm:pt modelId="{16730C98-6542-4F2E-ABE2-EAD6BD3E70CE}">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84 Contributors</a:t>
          </a:r>
        </a:p>
      </dgm:t>
    </dgm:pt>
    <dgm:pt modelId="{DFD1AEE6-AD06-4A4A-AE6E-52F3719AD723}" type="parTrans" cxnId="{CD8BA398-0F37-493D-A176-F9D47931FA43}">
      <dgm:prSet/>
      <dgm:spPr/>
      <dgm:t>
        <a:bodyPr/>
        <a:lstStyle/>
        <a:p>
          <a:endParaRPr lang="en-US"/>
        </a:p>
      </dgm:t>
    </dgm:pt>
    <dgm:pt modelId="{972B4C3B-8D34-4A2A-B136-A7CC9D7B2B50}" type="sibTrans" cxnId="{CD8BA398-0F37-493D-A176-F9D47931FA43}">
      <dgm:prSet/>
      <dgm:spPr/>
      <dgm:t>
        <a:bodyPr/>
        <a:lstStyle/>
        <a:p>
          <a:endParaRPr lang="en-US"/>
        </a:p>
      </dgm:t>
    </dgm:pt>
    <dgm:pt modelId="{47AE9BB5-BD2D-4B04-B564-E447A67C2BF1}">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33 Epics, 104 US, 28 Tasks</a:t>
          </a:r>
        </a:p>
      </dgm:t>
    </dgm:pt>
    <dgm:pt modelId="{59D47A34-7F54-4783-AB23-BC1CE097346C}" type="parTrans" cxnId="{BE06E437-01E6-4ED6-847B-B6B7FD918BC1}">
      <dgm:prSet/>
      <dgm:spPr/>
      <dgm:t>
        <a:bodyPr/>
        <a:lstStyle/>
        <a:p>
          <a:endParaRPr lang="en-US"/>
        </a:p>
      </dgm:t>
    </dgm:pt>
    <dgm:pt modelId="{A4BFECDA-BBCC-4BE5-B06C-BCD588E07979}" type="sibTrans" cxnId="{BE06E437-01E6-4ED6-847B-B6B7FD918BC1}">
      <dgm:prSet/>
      <dgm:spPr/>
      <dgm:t>
        <a:bodyPr/>
        <a:lstStyle/>
        <a:p>
          <a:endParaRPr lang="en-US"/>
        </a:p>
      </dgm:t>
    </dgm:pt>
    <dgm:pt modelId="{1A348423-0CFE-412B-BA0F-04C493C5A16B}">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dirty="0">
              <a:solidFill>
                <a:schemeClr val="tx1"/>
              </a:solidFill>
              <a:latin typeface="ATT Aleck Sans"/>
              <a:ea typeface="+mn-ea"/>
              <a:cs typeface="+mn-cs"/>
            </a:rPr>
            <a:t>178 </a:t>
          </a:r>
          <a:r>
            <a:rPr lang="en-US" sz="1400" b="0" i="0" dirty="0">
              <a:solidFill>
                <a:schemeClr val="tx1"/>
              </a:solidFill>
              <a:latin typeface="ATT Aleck Sans"/>
              <a:ea typeface="+mn-ea"/>
              <a:cs typeface="+mn-cs"/>
            </a:rPr>
            <a:t>Jira Items</a:t>
          </a:r>
        </a:p>
      </dgm:t>
    </dgm:pt>
    <dgm:pt modelId="{6E183D21-3FA6-4FC8-8E5E-2CDC98245D14}" type="parTrans" cxnId="{EB640CE5-B76D-41F5-BC08-74BBF734C51D}">
      <dgm:prSet/>
      <dgm:spPr/>
      <dgm:t>
        <a:bodyPr/>
        <a:lstStyle/>
        <a:p>
          <a:endParaRPr lang="en-US"/>
        </a:p>
      </dgm:t>
    </dgm:pt>
    <dgm:pt modelId="{E8C785CD-B9B8-4A92-8548-F68B6DDCEA1E}" type="sibTrans" cxnId="{EB640CE5-B76D-41F5-BC08-74BBF734C51D}">
      <dgm:prSet/>
      <dgm:spPr/>
      <dgm:t>
        <a:bodyPr/>
        <a:lstStyle/>
        <a:p>
          <a:endParaRPr lang="en-US"/>
        </a:p>
      </dgm:t>
    </dgm:pt>
    <dgm:pt modelId="{7FD387EC-0D26-4434-BA66-A65FCF8CE5A0}">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200+ Internal API Functional</a:t>
          </a:r>
        </a:p>
      </dgm:t>
    </dgm:pt>
    <dgm:pt modelId="{C2E4DADC-B6BA-453C-A2CE-4BC846F5DBA5}" type="parTrans" cxnId="{02F72344-B9F4-4AED-90B5-975A523925A8}">
      <dgm:prSet/>
      <dgm:spPr/>
      <dgm:t>
        <a:bodyPr/>
        <a:lstStyle/>
        <a:p>
          <a:endParaRPr lang="en-US"/>
        </a:p>
      </dgm:t>
    </dgm:pt>
    <dgm:pt modelId="{45B45CEA-2FAC-4182-965E-6A073CDA4AAE}" type="sibTrans" cxnId="{02F72344-B9F4-4AED-90B5-975A523925A8}">
      <dgm:prSet/>
      <dgm:spPr/>
      <dgm:t>
        <a:bodyPr/>
        <a:lstStyle/>
        <a:p>
          <a:endParaRPr lang="en-US"/>
        </a:p>
      </dgm:t>
    </dgm:pt>
    <dgm:pt modelId="{E739CB8C-E6E6-45D7-AB69-0938A47849C4}">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50+ External API’s</a:t>
          </a:r>
        </a:p>
      </dgm:t>
    </dgm:pt>
    <dgm:pt modelId="{381C2B06-7A51-4010-936F-E75968D3CCC1}" type="parTrans" cxnId="{B692ED20-4B85-4902-9348-962AA5D4CF69}">
      <dgm:prSet/>
      <dgm:spPr/>
      <dgm:t>
        <a:bodyPr/>
        <a:lstStyle/>
        <a:p>
          <a:endParaRPr lang="en-US"/>
        </a:p>
      </dgm:t>
    </dgm:pt>
    <dgm:pt modelId="{D6E6F694-4DA3-43CB-9EF3-78FABDAA8D17}" type="sibTrans" cxnId="{B692ED20-4B85-4902-9348-962AA5D4CF69}">
      <dgm:prSet/>
      <dgm:spPr/>
      <dgm:t>
        <a:bodyPr/>
        <a:lstStyle/>
        <a:p>
          <a:endParaRPr lang="en-US"/>
        </a:p>
      </dgm:t>
    </dgm:pt>
    <dgm:pt modelId="{DD8EFA2B-D052-41A7-8C7A-4361F1C0955D}">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50%+ Code Coverage</a:t>
          </a:r>
        </a:p>
      </dgm:t>
    </dgm:pt>
    <dgm:pt modelId="{A905AD73-1D63-4E3D-A5FE-C60251837CFF}" type="parTrans" cxnId="{A48823AC-D889-457C-9C17-F693B361F638}">
      <dgm:prSet/>
      <dgm:spPr/>
      <dgm:t>
        <a:bodyPr/>
        <a:lstStyle/>
        <a:p>
          <a:endParaRPr lang="en-US"/>
        </a:p>
      </dgm:t>
    </dgm:pt>
    <dgm:pt modelId="{0B9C4893-775B-4DBB-8635-7D1AE953CD41}" type="sibTrans" cxnId="{A48823AC-D889-457C-9C17-F693B361F638}">
      <dgm:prSet/>
      <dgm:spPr/>
      <dgm:t>
        <a:bodyPr/>
        <a:lstStyle/>
        <a:p>
          <a:endParaRPr lang="en-US"/>
        </a:p>
      </dgm:t>
    </dgm:pt>
    <dgm:pt modelId="{56BF8761-D03F-4EF3-99B6-9170C311077D}">
      <dgm:prSet custT="1"/>
      <dgm:spPr>
        <a:xfrm>
          <a:off x="0" y="235388"/>
          <a:ext cx="2908066" cy="2939224"/>
        </a:xfrm>
        <a:prstGeom prst="rect">
          <a:avLst/>
        </a:prstGeom>
        <a:noFill/>
        <a:ln w="25400" cap="flat" cmpd="sng" algn="ctr">
          <a:solidFill>
            <a:schemeClr val="accent1"/>
          </a:solidFill>
          <a:prstDash val="solid"/>
        </a:ln>
        <a:effectLst/>
      </dgm:spPr>
      <dgm:t>
        <a:bodyPr/>
        <a:lstStyle/>
        <a:p>
          <a:endParaRPr lang="en-US" sz="1400" b="0" i="0" dirty="0">
            <a:solidFill>
              <a:srgbClr val="009FDB">
                <a:hueOff val="0"/>
                <a:satOff val="0"/>
                <a:lumOff val="0"/>
                <a:alphaOff val="0"/>
              </a:srgbClr>
            </a:solidFill>
            <a:latin typeface="ATT Aleck Sans"/>
            <a:ea typeface="+mn-ea"/>
            <a:cs typeface="+mn-cs"/>
          </a:endParaRPr>
        </a:p>
      </dgm:t>
    </dgm:pt>
    <dgm:pt modelId="{6BDC6745-79EB-4FA7-8608-4B8F6BA8FA28}" type="parTrans" cxnId="{C90EF945-5BDC-4239-8E0C-854EDF7F7FAD}">
      <dgm:prSet/>
      <dgm:spPr/>
      <dgm:t>
        <a:bodyPr/>
        <a:lstStyle/>
        <a:p>
          <a:endParaRPr lang="en-US"/>
        </a:p>
      </dgm:t>
    </dgm:pt>
    <dgm:pt modelId="{2E8A418A-5942-472D-BB02-51C9B335FD76}" type="sibTrans" cxnId="{C90EF945-5BDC-4239-8E0C-854EDF7F7FAD}">
      <dgm:prSet/>
      <dgm:spPr/>
      <dgm:t>
        <a:bodyPr/>
        <a:lstStyle/>
        <a:p>
          <a:endParaRPr lang="en-US"/>
        </a:p>
      </dgm:t>
    </dgm:pt>
    <dgm:pt modelId="{64F52FFC-B65B-4690-A24E-211971AC2752}">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62 Repositories </a:t>
          </a:r>
        </a:p>
      </dgm:t>
    </dgm:pt>
    <dgm:pt modelId="{DBB08BFA-5CD8-4C3C-ADB1-740AD136C481}" type="sibTrans" cxnId="{B3B80A4B-4FDD-46F6-87D7-8BCA9A1939AA}">
      <dgm:prSet/>
      <dgm:spPr/>
      <dgm:t>
        <a:bodyPr/>
        <a:lstStyle/>
        <a:p>
          <a:endParaRPr lang="en-US"/>
        </a:p>
      </dgm:t>
    </dgm:pt>
    <dgm:pt modelId="{BA6FFCD2-9989-4F8D-8628-756478801E70}" type="parTrans" cxnId="{B3B80A4B-4FDD-46F6-87D7-8BCA9A1939AA}">
      <dgm:prSet/>
      <dgm:spPr/>
      <dgm:t>
        <a:bodyPr/>
        <a:lstStyle/>
        <a:p>
          <a:endParaRPr lang="en-US"/>
        </a:p>
      </dgm:t>
    </dgm:pt>
    <dgm:pt modelId="{6D35C2F2-1640-4EB9-8466-7C41F190EA22}">
      <dgm:prSet custT="1"/>
      <dgm:spPr>
        <a:xfrm>
          <a:off x="0" y="235388"/>
          <a:ext cx="2908066" cy="2939224"/>
        </a:xfrm>
        <a:prstGeom prst="rect">
          <a:avLst/>
        </a:prstGeom>
        <a:noFill/>
        <a:ln w="25400" cap="flat" cmpd="sng" algn="ctr">
          <a:solidFill>
            <a:schemeClr val="accent1"/>
          </a:solidFill>
          <a:prstDash val="solid"/>
        </a:ln>
        <a:effectLst/>
      </dgm:spPr>
      <dgm:t>
        <a:bodyPr/>
        <a:lstStyle/>
        <a:p>
          <a:r>
            <a:rPr lang="en-US" sz="1400" b="0" i="0" dirty="0">
              <a:solidFill>
                <a:schemeClr val="tx1"/>
              </a:solidFill>
              <a:latin typeface="ATT Aleck Sans"/>
              <a:ea typeface="+mn-ea"/>
              <a:cs typeface="+mn-cs"/>
            </a:rPr>
            <a:t>78 Reviewers</a:t>
          </a:r>
        </a:p>
      </dgm:t>
    </dgm:pt>
    <dgm:pt modelId="{94C760A4-13AA-402D-B919-D64D7FD24FC0}" type="parTrans" cxnId="{63B60624-454D-42DF-AEBD-9CB1294F26A8}">
      <dgm:prSet/>
      <dgm:spPr/>
      <dgm:t>
        <a:bodyPr/>
        <a:lstStyle/>
        <a:p>
          <a:endParaRPr lang="en-US"/>
        </a:p>
      </dgm:t>
    </dgm:pt>
    <dgm:pt modelId="{B4B2E94F-B631-4E02-90EC-5B0D1EC7F578}" type="sibTrans" cxnId="{63B60624-454D-42DF-AEBD-9CB1294F26A8}">
      <dgm:prSet/>
      <dgm:spPr/>
      <dgm:t>
        <a:bodyPr/>
        <a:lstStyle/>
        <a:p>
          <a:endParaRPr lang="en-US"/>
        </a:p>
      </dgm:t>
    </dgm:pt>
    <dgm:pt modelId="{2C7E8156-B7D1-3E46-9D35-A7711ADDBE92}" type="pres">
      <dgm:prSet presAssocID="{7ED92DDE-3599-CD4B-ABDC-F28ECFC8F5D4}" presName="linear" presStyleCnt="0">
        <dgm:presLayoutVars>
          <dgm:dir/>
          <dgm:animLvl val="lvl"/>
          <dgm:resizeHandles val="exact"/>
        </dgm:presLayoutVars>
      </dgm:prSet>
      <dgm:spPr/>
      <dgm:t>
        <a:bodyPr/>
        <a:lstStyle/>
        <a:p>
          <a:endParaRPr lang="en-US"/>
        </a:p>
      </dgm:t>
    </dgm:pt>
    <dgm:pt modelId="{30FC351F-A1CA-854C-8160-9D72D3E7C1B7}" type="pres">
      <dgm:prSet presAssocID="{4A29A536-C5C8-7F4C-9750-4E1BED0CAC27}" presName="parentLin" presStyleCnt="0"/>
      <dgm:spPr/>
    </dgm:pt>
    <dgm:pt modelId="{1B761A90-FBE9-6545-979B-CD8CB3FBC960}" type="pres">
      <dgm:prSet presAssocID="{4A29A536-C5C8-7F4C-9750-4E1BED0CAC27}" presName="parentLeftMargin" presStyleLbl="node1" presStyleIdx="0" presStyleCnt="1"/>
      <dgm:spPr/>
      <dgm:t>
        <a:bodyPr/>
        <a:lstStyle/>
        <a:p>
          <a:endParaRPr lang="en-US"/>
        </a:p>
      </dgm:t>
    </dgm:pt>
    <dgm:pt modelId="{7E9A7D77-316C-DA4F-85A0-24655E1FB2E6}" type="pres">
      <dgm:prSet presAssocID="{4A29A536-C5C8-7F4C-9750-4E1BED0CAC27}" presName="parentText" presStyleLbl="node1" presStyleIdx="0" presStyleCnt="1" custScaleY="219824" custLinFactNeighborY="99396">
        <dgm:presLayoutVars>
          <dgm:chMax val="0"/>
          <dgm:bulletEnabled val="1"/>
        </dgm:presLayoutVars>
      </dgm:prSet>
      <dgm:spPr/>
      <dgm:t>
        <a:bodyPr/>
        <a:lstStyle/>
        <a:p>
          <a:endParaRPr lang="en-US"/>
        </a:p>
      </dgm:t>
    </dgm:pt>
    <dgm:pt modelId="{E86B508B-4E0E-2241-BBBB-52FFB9BF8C51}" type="pres">
      <dgm:prSet presAssocID="{4A29A536-C5C8-7F4C-9750-4E1BED0CAC27}" presName="negativeSpace" presStyleCnt="0"/>
      <dgm:spPr/>
    </dgm:pt>
    <dgm:pt modelId="{75BEDAF5-42ED-8A4A-82FE-EA72EF8764AA}" type="pres">
      <dgm:prSet presAssocID="{4A29A536-C5C8-7F4C-9750-4E1BED0CAC27}" presName="childText" presStyleLbl="conFgAcc1" presStyleIdx="0" presStyleCnt="1" custScaleY="107494" custLinFactNeighborX="-1248" custLinFactNeighborY="2729">
        <dgm:presLayoutVars>
          <dgm:bulletEnabled val="1"/>
        </dgm:presLayoutVars>
      </dgm:prSet>
      <dgm:spPr/>
      <dgm:t>
        <a:bodyPr/>
        <a:lstStyle/>
        <a:p>
          <a:endParaRPr lang="en-US"/>
        </a:p>
      </dgm:t>
    </dgm:pt>
  </dgm:ptLst>
  <dgm:cxnLst>
    <dgm:cxn modelId="{4661BDA4-BEEF-4281-81EC-D87A1B002CD4}" type="presOf" srcId="{4A29A536-C5C8-7F4C-9750-4E1BED0CAC27}" destId="{7E9A7D77-316C-DA4F-85A0-24655E1FB2E6}" srcOrd="1" destOrd="0" presId="urn:microsoft.com/office/officeart/2005/8/layout/list1"/>
    <dgm:cxn modelId="{E999C08C-6B0A-4A59-B390-A3F374596A7C}" type="presOf" srcId="{38AB18FF-8F67-134A-9E8A-264516D907AA}" destId="{75BEDAF5-42ED-8A4A-82FE-EA72EF8764AA}" srcOrd="0" destOrd="1" presId="urn:microsoft.com/office/officeart/2005/8/layout/list1"/>
    <dgm:cxn modelId="{B3B80A4B-4FDD-46F6-87D7-8BCA9A1939AA}" srcId="{4A29A536-C5C8-7F4C-9750-4E1BED0CAC27}" destId="{64F52FFC-B65B-4690-A24E-211971AC2752}" srcOrd="2" destOrd="0" parTransId="{BA6FFCD2-9989-4F8D-8628-756478801E70}" sibTransId="{DBB08BFA-5CD8-4C3C-ADB1-740AD136C481}"/>
    <dgm:cxn modelId="{DDFE2C11-80BE-4C7F-B51E-FBBB8D700F50}" type="presOf" srcId="{7FD387EC-0D26-4434-BA66-A65FCF8CE5A0}" destId="{75BEDAF5-42ED-8A4A-82FE-EA72EF8764AA}" srcOrd="0" destOrd="9" presId="urn:microsoft.com/office/officeart/2005/8/layout/list1"/>
    <dgm:cxn modelId="{961D86A1-48E7-41DF-AC60-B16BF319D96B}" type="presOf" srcId="{0A84334B-A03F-4DDD-B38E-B4DDB236B413}" destId="{75BEDAF5-42ED-8A4A-82FE-EA72EF8764AA}" srcOrd="0" destOrd="0" presId="urn:microsoft.com/office/officeart/2005/8/layout/list1"/>
    <dgm:cxn modelId="{B04B7AA7-2F52-4801-8551-5960AECA92F8}" srcId="{4A29A536-C5C8-7F4C-9750-4E1BED0CAC27}" destId="{E151778A-5A88-43D2-A7BE-F152928415F0}" srcOrd="3" destOrd="0" parTransId="{B20DFD51-6DA8-424F-A603-202DD56D3E0F}" sibTransId="{68DC0D73-7283-40AE-B12E-7D074B2A8BC3}"/>
    <dgm:cxn modelId="{CD8BA398-0F37-493D-A176-F9D47931FA43}" srcId="{4A29A536-C5C8-7F4C-9750-4E1BED0CAC27}" destId="{16730C98-6542-4F2E-ABE2-EAD6BD3E70CE}" srcOrd="5" destOrd="0" parTransId="{DFD1AEE6-AD06-4A4A-AE6E-52F3719AD723}" sibTransId="{972B4C3B-8D34-4A2A-B136-A7CC9D7B2B50}"/>
    <dgm:cxn modelId="{02F72344-B9F4-4AED-90B5-975A523925A8}" srcId="{4A29A536-C5C8-7F4C-9750-4E1BED0CAC27}" destId="{7FD387EC-0D26-4434-BA66-A65FCF8CE5A0}" srcOrd="9" destOrd="0" parTransId="{C2E4DADC-B6BA-453C-A2CE-4BC846F5DBA5}" sibTransId="{45B45CEA-2FAC-4182-965E-6A073CDA4AAE}"/>
    <dgm:cxn modelId="{1132C08C-F512-4911-87EB-AC38142B3FAD}" srcId="{4A29A536-C5C8-7F4C-9750-4E1BED0CAC27}" destId="{AEBC1563-5FE8-4E58-A523-F36280E333D4}" srcOrd="14" destOrd="0" parTransId="{BBD56C0E-48BA-4076-BB8B-2EEDAF604155}" sibTransId="{F542B654-7763-4387-A0E9-722D7134C887}"/>
    <dgm:cxn modelId="{A4A89735-314E-444E-BE26-806F2CC7090B}" srcId="{4A29A536-C5C8-7F4C-9750-4E1BED0CAC27}" destId="{38AB18FF-8F67-134A-9E8A-264516D907AA}" srcOrd="1" destOrd="0" parTransId="{490862A4-8398-354A-B4E2-CBF053A6E781}" sibTransId="{F08000BA-E296-344B-83EE-93FCE6D97CC0}"/>
    <dgm:cxn modelId="{F6D57377-51C5-40CB-ADDF-9238DDDDC60C}" type="presOf" srcId="{1A348423-0CFE-412B-BA0F-04C493C5A16B}" destId="{75BEDAF5-42ED-8A4A-82FE-EA72EF8764AA}" srcOrd="0" destOrd="8" presId="urn:microsoft.com/office/officeart/2005/8/layout/list1"/>
    <dgm:cxn modelId="{BE06E437-01E6-4ED6-847B-B6B7FD918BC1}" srcId="{4A29A536-C5C8-7F4C-9750-4E1BED0CAC27}" destId="{47AE9BB5-BD2D-4B04-B564-E447A67C2BF1}" srcOrd="7" destOrd="0" parTransId="{59D47A34-7F54-4783-AB23-BC1CE097346C}" sibTransId="{A4BFECDA-BBCC-4BE5-B06C-BCD588E07979}"/>
    <dgm:cxn modelId="{A48823AC-D889-457C-9C17-F693B361F638}" srcId="{4A29A536-C5C8-7F4C-9750-4E1BED0CAC27}" destId="{DD8EFA2B-D052-41A7-8C7A-4361F1C0955D}" srcOrd="11" destOrd="0" parTransId="{A905AD73-1D63-4E3D-A5FE-C60251837CFF}" sibTransId="{0B9C4893-775B-4DBB-8635-7D1AE953CD41}"/>
    <dgm:cxn modelId="{B0983859-EFB6-4987-A32D-906C44586318}" type="presOf" srcId="{4A29A536-C5C8-7F4C-9750-4E1BED0CAC27}" destId="{1B761A90-FBE9-6545-979B-CD8CB3FBC960}" srcOrd="0" destOrd="0" presId="urn:microsoft.com/office/officeart/2005/8/layout/list1"/>
    <dgm:cxn modelId="{5E1A41DE-E413-4E5C-99C7-89375EDA9AF3}" srcId="{4A29A536-C5C8-7F4C-9750-4E1BED0CAC27}" destId="{F8AF6DA2-1E08-4E11-B730-467EBF2B36C2}" srcOrd="15" destOrd="0" parTransId="{065EC2C1-D6F8-45B0-997F-1F2CDBACF06C}" sibTransId="{17E952E9-F137-4B99-8921-A72FD0FDCB9A}"/>
    <dgm:cxn modelId="{F34B4927-D9AB-4934-A5FD-978521E550E9}" type="presOf" srcId="{7ED92DDE-3599-CD4B-ABDC-F28ECFC8F5D4}" destId="{2C7E8156-B7D1-3E46-9D35-A7711ADDBE92}" srcOrd="0" destOrd="0" presId="urn:microsoft.com/office/officeart/2005/8/layout/list1"/>
    <dgm:cxn modelId="{C90EF945-5BDC-4239-8E0C-854EDF7F7FAD}" srcId="{4A29A536-C5C8-7F4C-9750-4E1BED0CAC27}" destId="{56BF8761-D03F-4EF3-99B6-9170C311077D}" srcOrd="12" destOrd="0" parTransId="{6BDC6745-79EB-4FA7-8608-4B8F6BA8FA28}" sibTransId="{2E8A418A-5942-472D-BB02-51C9B335FD76}"/>
    <dgm:cxn modelId="{90E3E26B-7CE8-4EEB-8F5B-DADE2F297B8F}" type="presOf" srcId="{47AE9BB5-BD2D-4B04-B564-E447A67C2BF1}" destId="{75BEDAF5-42ED-8A4A-82FE-EA72EF8764AA}" srcOrd="0" destOrd="7" presId="urn:microsoft.com/office/officeart/2005/8/layout/list1"/>
    <dgm:cxn modelId="{D100C644-A0B4-45B3-BE67-8A9FB56902CC}" srcId="{4A29A536-C5C8-7F4C-9750-4E1BED0CAC27}" destId="{0A84334B-A03F-4DDD-B38E-B4DDB236B413}" srcOrd="0" destOrd="0" parTransId="{CF7ABE91-40AF-490C-8EF9-D26ADD43780B}" sibTransId="{6A4631D6-EE83-4714-B0A7-EFAFBEC0D57A}"/>
    <dgm:cxn modelId="{04ECA213-C74D-4567-9E70-C613F1817736}" type="presOf" srcId="{A7876664-56A7-403C-A56A-9ADD7EB5F0F5}" destId="{75BEDAF5-42ED-8A4A-82FE-EA72EF8764AA}" srcOrd="0" destOrd="13" presId="urn:microsoft.com/office/officeart/2005/8/layout/list1"/>
    <dgm:cxn modelId="{BA5685F9-1EFB-4A00-B38B-63B37578FC2C}" type="presOf" srcId="{E739CB8C-E6E6-45D7-AB69-0938A47849C4}" destId="{75BEDAF5-42ED-8A4A-82FE-EA72EF8764AA}" srcOrd="0" destOrd="10" presId="urn:microsoft.com/office/officeart/2005/8/layout/list1"/>
    <dgm:cxn modelId="{3A49B87C-6606-4074-A3F6-BB52C886E741}" type="presOf" srcId="{E151778A-5A88-43D2-A7BE-F152928415F0}" destId="{75BEDAF5-42ED-8A4A-82FE-EA72EF8764AA}" srcOrd="0" destOrd="3" presId="urn:microsoft.com/office/officeart/2005/8/layout/list1"/>
    <dgm:cxn modelId="{F14C9DF8-C0AD-47A2-9AF9-6D37C2D2FDD6}" srcId="{4A29A536-C5C8-7F4C-9750-4E1BED0CAC27}" destId="{C34D4A0C-46C3-486E-B11A-068294488B37}" srcOrd="4" destOrd="0" parTransId="{51353CC9-BD62-4147-8D00-36DC142272AA}" sibTransId="{602B8563-C5C2-4BE7-A6F5-A1B9808020C7}"/>
    <dgm:cxn modelId="{B733894B-B924-404B-930B-6C5AFED37670}" type="presOf" srcId="{16730C98-6542-4F2E-ABE2-EAD6BD3E70CE}" destId="{75BEDAF5-42ED-8A4A-82FE-EA72EF8764AA}" srcOrd="0" destOrd="5" presId="urn:microsoft.com/office/officeart/2005/8/layout/list1"/>
    <dgm:cxn modelId="{EB640CE5-B76D-41F5-BC08-74BBF734C51D}" srcId="{4A29A536-C5C8-7F4C-9750-4E1BED0CAC27}" destId="{1A348423-0CFE-412B-BA0F-04C493C5A16B}" srcOrd="8" destOrd="0" parTransId="{6E183D21-3FA6-4FC8-8E5E-2CDC98245D14}" sibTransId="{E8C785CD-B9B8-4A92-8548-F68B6DDCEA1E}"/>
    <dgm:cxn modelId="{63B60624-454D-42DF-AEBD-9CB1294F26A8}" srcId="{4A29A536-C5C8-7F4C-9750-4E1BED0CAC27}" destId="{6D35C2F2-1640-4EB9-8466-7C41F190EA22}" srcOrd="6" destOrd="0" parTransId="{94C760A4-13AA-402D-B919-D64D7FD24FC0}" sibTransId="{B4B2E94F-B631-4E02-90EC-5B0D1EC7F578}"/>
    <dgm:cxn modelId="{9B1E21C9-AA79-0444-BBC3-95EE95A2FDDE}" srcId="{7ED92DDE-3599-CD4B-ABDC-F28ECFC8F5D4}" destId="{4A29A536-C5C8-7F4C-9750-4E1BED0CAC27}" srcOrd="0" destOrd="0" parTransId="{7E1BB947-864F-9549-B569-962176C35E57}" sibTransId="{A0136F53-68A4-4C48-81E0-7E4103C40E16}"/>
    <dgm:cxn modelId="{05A7AC64-E23A-4C4F-83C7-AF33CF120237}" type="presOf" srcId="{C34D4A0C-46C3-486E-B11A-068294488B37}" destId="{75BEDAF5-42ED-8A4A-82FE-EA72EF8764AA}" srcOrd="0" destOrd="4" presId="urn:microsoft.com/office/officeart/2005/8/layout/list1"/>
    <dgm:cxn modelId="{1E66027E-EA09-4144-88EA-86FBBDC8FD2C}" type="presOf" srcId="{DD8EFA2B-D052-41A7-8C7A-4361F1C0955D}" destId="{75BEDAF5-42ED-8A4A-82FE-EA72EF8764AA}" srcOrd="0" destOrd="11" presId="urn:microsoft.com/office/officeart/2005/8/layout/list1"/>
    <dgm:cxn modelId="{B692ED20-4B85-4902-9348-962AA5D4CF69}" srcId="{4A29A536-C5C8-7F4C-9750-4E1BED0CAC27}" destId="{E739CB8C-E6E6-45D7-AB69-0938A47849C4}" srcOrd="10" destOrd="0" parTransId="{381C2B06-7A51-4010-936F-E75968D3CCC1}" sibTransId="{D6E6F694-4DA3-43CB-9EF3-78FABDAA8D17}"/>
    <dgm:cxn modelId="{8A6BD075-7217-4A95-87AC-D42AC22772C9}" type="presOf" srcId="{AEBC1563-5FE8-4E58-A523-F36280E333D4}" destId="{75BEDAF5-42ED-8A4A-82FE-EA72EF8764AA}" srcOrd="0" destOrd="14" presId="urn:microsoft.com/office/officeart/2005/8/layout/list1"/>
    <dgm:cxn modelId="{5D86C30B-530B-4618-AAE5-CE967FCD81DE}" type="presOf" srcId="{64F52FFC-B65B-4690-A24E-211971AC2752}" destId="{75BEDAF5-42ED-8A4A-82FE-EA72EF8764AA}" srcOrd="0" destOrd="2" presId="urn:microsoft.com/office/officeart/2005/8/layout/list1"/>
    <dgm:cxn modelId="{3CF40F6B-6DEC-4186-A6B6-4449C59BD483}" type="presOf" srcId="{6D35C2F2-1640-4EB9-8466-7C41F190EA22}" destId="{75BEDAF5-42ED-8A4A-82FE-EA72EF8764AA}" srcOrd="0" destOrd="6" presId="urn:microsoft.com/office/officeart/2005/8/layout/list1"/>
    <dgm:cxn modelId="{5A8E4B8E-492C-40AE-8E8B-C0BC758EC612}" srcId="{4A29A536-C5C8-7F4C-9750-4E1BED0CAC27}" destId="{A7876664-56A7-403C-A56A-9ADD7EB5F0F5}" srcOrd="13" destOrd="0" parTransId="{954A371F-436A-4CD3-A1EE-5114C91CABB3}" sibTransId="{CCA6D6A8-3A3E-473C-92F1-A46F304EBC32}"/>
    <dgm:cxn modelId="{6016B547-B437-4A9D-B773-9B4384C4E78F}" type="presOf" srcId="{56BF8761-D03F-4EF3-99B6-9170C311077D}" destId="{75BEDAF5-42ED-8A4A-82FE-EA72EF8764AA}" srcOrd="0" destOrd="12" presId="urn:microsoft.com/office/officeart/2005/8/layout/list1"/>
    <dgm:cxn modelId="{C1716C51-98D7-4493-AF96-05EE551AD309}" type="presOf" srcId="{F8AF6DA2-1E08-4E11-B730-467EBF2B36C2}" destId="{75BEDAF5-42ED-8A4A-82FE-EA72EF8764AA}" srcOrd="0" destOrd="15" presId="urn:microsoft.com/office/officeart/2005/8/layout/list1"/>
    <dgm:cxn modelId="{C9F7B30A-E1C0-4F8C-A97A-09FD69FAF07B}" type="presParOf" srcId="{2C7E8156-B7D1-3E46-9D35-A7711ADDBE92}" destId="{30FC351F-A1CA-854C-8160-9D72D3E7C1B7}" srcOrd="0" destOrd="0" presId="urn:microsoft.com/office/officeart/2005/8/layout/list1"/>
    <dgm:cxn modelId="{A622EF18-724B-4673-804D-1E16C9E26E10}" type="presParOf" srcId="{30FC351F-A1CA-854C-8160-9D72D3E7C1B7}" destId="{1B761A90-FBE9-6545-979B-CD8CB3FBC960}" srcOrd="0" destOrd="0" presId="urn:microsoft.com/office/officeart/2005/8/layout/list1"/>
    <dgm:cxn modelId="{29A16DD8-4A0C-449B-8AEE-EC435FFB2CDE}" type="presParOf" srcId="{30FC351F-A1CA-854C-8160-9D72D3E7C1B7}" destId="{7E9A7D77-316C-DA4F-85A0-24655E1FB2E6}" srcOrd="1" destOrd="0" presId="urn:microsoft.com/office/officeart/2005/8/layout/list1"/>
    <dgm:cxn modelId="{E3245132-1A87-40F5-9698-23254EF2D7E2}" type="presParOf" srcId="{2C7E8156-B7D1-3E46-9D35-A7711ADDBE92}" destId="{E86B508B-4E0E-2241-BBBB-52FFB9BF8C51}" srcOrd="1" destOrd="0" presId="urn:microsoft.com/office/officeart/2005/8/layout/list1"/>
    <dgm:cxn modelId="{3B1AB19A-8F29-480C-A0A3-BDC9C2FFF4E8}" type="presParOf" srcId="{2C7E8156-B7D1-3E46-9D35-A7711ADDBE92}" destId="{75BEDAF5-42ED-8A4A-82FE-EA72EF8764AA}" srcOrd="2" destOrd="0" presId="urn:microsoft.com/office/officeart/2005/8/layout/list1"/>
  </dgm:cxnLst>
  <dgm:bg/>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36838BBE-014C-C543-8881-224EE44DB2FF}"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54E0503B-875D-E844-9E16-C27DEA53A049}">
      <dgm:prSet/>
      <dgm:spPr>
        <a:xfrm>
          <a:off x="0" y="130748"/>
          <a:ext cx="4997376" cy="91367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solidFill>
                <a:sysClr val="window" lastClr="FFFFFF"/>
              </a:solidFill>
              <a:latin typeface="ATT Aleck Sans"/>
              <a:ea typeface="+mn-ea"/>
              <a:cs typeface="+mn-cs"/>
            </a:rPr>
            <a:t>Provides a storage and query layer</a:t>
          </a:r>
        </a:p>
      </dgm:t>
    </dgm:pt>
    <dgm:pt modelId="{B675FB76-5D47-FD40-9FE5-218257B2C224}" type="parTrans" cxnId="{6688B782-49D8-EB40-A70E-722D23946CF7}">
      <dgm:prSet/>
      <dgm:spPr/>
      <dgm:t>
        <a:bodyPr/>
        <a:lstStyle/>
        <a:p>
          <a:endParaRPr lang="en-US"/>
        </a:p>
      </dgm:t>
    </dgm:pt>
    <dgm:pt modelId="{6434AED4-8D6C-754B-97F3-99C180A14535}" type="sibTrans" cxnId="{6688B782-49D8-EB40-A70E-722D23946CF7}">
      <dgm:prSet/>
      <dgm:spPr/>
      <dgm:t>
        <a:bodyPr/>
        <a:lstStyle/>
        <a:p>
          <a:endParaRPr lang="en-US"/>
        </a:p>
      </dgm:t>
    </dgm:pt>
    <dgm:pt modelId="{D71B2883-0B1E-0D48-AD85-1A4EC7728E25}">
      <dgm:prSet/>
      <dgm:spPr>
        <a:xfrm>
          <a:off x="0" y="1044427"/>
          <a:ext cx="4997376" cy="571320"/>
        </a:xfrm>
        <a:prstGeom prst="rect">
          <a:avLst/>
        </a:prstGeom>
        <a:noFill/>
        <a:ln>
          <a:noFill/>
        </a:ln>
        <a:effectLst/>
      </dgm:spPr>
      <dgm:t>
        <a:bodyPr/>
        <a:lstStyle/>
        <a:p>
          <a:r>
            <a:rPr lang="en-US" baseline="0" dirty="0">
              <a:solidFill>
                <a:srgbClr val="009FDB">
                  <a:hueOff val="0"/>
                  <a:satOff val="0"/>
                  <a:lumOff val="0"/>
                  <a:alphaOff val="0"/>
                </a:srgbClr>
              </a:solidFill>
              <a:latin typeface="ATT Aleck Sans"/>
              <a:ea typeface="+mn-ea"/>
              <a:cs typeface="+mn-cs"/>
            </a:rPr>
            <a:t>between </a:t>
          </a:r>
          <a:r>
            <a:rPr lang="en-US" baseline="0" dirty="0" err="1">
              <a:solidFill>
                <a:srgbClr val="009FDB">
                  <a:hueOff val="0"/>
                  <a:satOff val="0"/>
                  <a:lumOff val="0"/>
                  <a:alphaOff val="0"/>
                </a:srgbClr>
              </a:solidFill>
              <a:latin typeface="ATT Aleck Sans"/>
              <a:ea typeface="+mn-ea"/>
              <a:cs typeface="+mn-cs"/>
            </a:rPr>
            <a:t>Acumos</a:t>
          </a:r>
          <a:r>
            <a:rPr lang="en-US" baseline="0" dirty="0">
              <a:solidFill>
                <a:srgbClr val="009FDB">
                  <a:hueOff val="0"/>
                  <a:satOff val="0"/>
                  <a:lumOff val="0"/>
                  <a:alphaOff val="0"/>
                </a:srgbClr>
              </a:solidFill>
              <a:latin typeface="ATT Aleck Sans"/>
              <a:ea typeface="+mn-ea"/>
              <a:cs typeface="+mn-cs"/>
            </a:rPr>
            <a:t> system components and a relational database </a:t>
          </a:r>
          <a:endParaRPr lang="en-US" dirty="0">
            <a:solidFill>
              <a:srgbClr val="009FDB">
                <a:hueOff val="0"/>
                <a:satOff val="0"/>
                <a:lumOff val="0"/>
                <a:alphaOff val="0"/>
              </a:srgbClr>
            </a:solidFill>
            <a:latin typeface="ATT Aleck Sans"/>
            <a:ea typeface="+mn-ea"/>
            <a:cs typeface="+mn-cs"/>
          </a:endParaRPr>
        </a:p>
      </dgm:t>
    </dgm:pt>
    <dgm:pt modelId="{F67C2F51-0BA6-9345-9835-6D4946F9A7E5}" type="parTrans" cxnId="{591166D6-D322-2141-B7D6-21C2A98CFABB}">
      <dgm:prSet/>
      <dgm:spPr/>
      <dgm:t>
        <a:bodyPr/>
        <a:lstStyle/>
        <a:p>
          <a:endParaRPr lang="en-US"/>
        </a:p>
      </dgm:t>
    </dgm:pt>
    <dgm:pt modelId="{D659418C-7C33-BE4F-A7EF-767CCBA474D0}" type="sibTrans" cxnId="{591166D6-D322-2141-B7D6-21C2A98CFABB}">
      <dgm:prSet/>
      <dgm:spPr/>
      <dgm:t>
        <a:bodyPr/>
        <a:lstStyle/>
        <a:p>
          <a:endParaRPr lang="en-US"/>
        </a:p>
      </dgm:t>
    </dgm:pt>
    <dgm:pt modelId="{EDA25141-BD63-5446-A2E9-8DB147B2576B}">
      <dgm:prSet/>
      <dgm:spPr>
        <a:xfrm>
          <a:off x="0" y="1615747"/>
          <a:ext cx="4997376" cy="91367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a:solidFill>
                <a:sysClr val="window" lastClr="FFFFFF"/>
              </a:solidFill>
              <a:latin typeface="ATT Aleck Sans"/>
              <a:ea typeface="+mn-ea"/>
              <a:cs typeface="+mn-cs"/>
            </a:rPr>
            <a:t>Server component is a Java Spring-Boot application </a:t>
          </a:r>
        </a:p>
      </dgm:t>
    </dgm:pt>
    <dgm:pt modelId="{BCCBAAC0-42CB-EF48-AF06-B8769232E05E}" type="parTrans" cxnId="{48A0A749-34B6-0143-B5C5-632921EFEF65}">
      <dgm:prSet/>
      <dgm:spPr/>
      <dgm:t>
        <a:bodyPr/>
        <a:lstStyle/>
        <a:p>
          <a:endParaRPr lang="en-US"/>
        </a:p>
      </dgm:t>
    </dgm:pt>
    <dgm:pt modelId="{86302CA7-936E-DA4F-9F08-CC272B7E216E}" type="sibTrans" cxnId="{48A0A749-34B6-0143-B5C5-632921EFEF65}">
      <dgm:prSet/>
      <dgm:spPr/>
      <dgm:t>
        <a:bodyPr/>
        <a:lstStyle/>
        <a:p>
          <a:endParaRPr lang="en-US"/>
        </a:p>
      </dgm:t>
    </dgm:pt>
    <dgm:pt modelId="{2500C835-4C2A-1540-902D-91BD16AFB533}">
      <dgm:prSet/>
      <dgm:spPr>
        <a:xfrm>
          <a:off x="0" y="2529425"/>
          <a:ext cx="4997376" cy="618930"/>
        </a:xfrm>
        <a:prstGeom prst="rect">
          <a:avLst/>
        </a:prstGeom>
        <a:noFill/>
        <a:ln>
          <a:noFill/>
        </a:ln>
        <a:effectLst/>
      </dgm:spPr>
      <dgm:t>
        <a:bodyPr/>
        <a:lstStyle/>
        <a:p>
          <a:r>
            <a:rPr lang="en-US" baseline="0" dirty="0">
              <a:solidFill>
                <a:srgbClr val="009FDB">
                  <a:hueOff val="0"/>
                  <a:satOff val="0"/>
                  <a:lumOff val="0"/>
                  <a:alphaOff val="0"/>
                </a:srgbClr>
              </a:solidFill>
              <a:latin typeface="ATT Aleck Sans"/>
              <a:ea typeface="+mn-ea"/>
              <a:cs typeface="+mn-cs"/>
            </a:rPr>
            <a:t>that provides REST service to callers </a:t>
          </a:r>
          <a:endParaRPr lang="en-US" dirty="0">
            <a:solidFill>
              <a:srgbClr val="009FDB">
                <a:hueOff val="0"/>
                <a:satOff val="0"/>
                <a:lumOff val="0"/>
                <a:alphaOff val="0"/>
              </a:srgbClr>
            </a:solidFill>
            <a:latin typeface="ATT Aleck Sans"/>
            <a:ea typeface="+mn-ea"/>
            <a:cs typeface="+mn-cs"/>
          </a:endParaRPr>
        </a:p>
      </dgm:t>
    </dgm:pt>
    <dgm:pt modelId="{BFAFC026-46CC-7B49-B93F-84EE9AFEA821}" type="parTrans" cxnId="{B67210B7-1686-4844-9187-792A36E4FC22}">
      <dgm:prSet/>
      <dgm:spPr/>
      <dgm:t>
        <a:bodyPr/>
        <a:lstStyle/>
        <a:p>
          <a:endParaRPr lang="en-US"/>
        </a:p>
      </dgm:t>
    </dgm:pt>
    <dgm:pt modelId="{F8134CA7-773C-7548-94D5-97E6528ADBA9}" type="sibTrans" cxnId="{B67210B7-1686-4844-9187-792A36E4FC22}">
      <dgm:prSet/>
      <dgm:spPr/>
      <dgm:t>
        <a:bodyPr/>
        <a:lstStyle/>
        <a:p>
          <a:endParaRPr lang="en-US"/>
        </a:p>
      </dgm:t>
    </dgm:pt>
    <dgm:pt modelId="{1C6643C4-5B9B-F344-872B-A5A38F14D57E}">
      <dgm:prSet/>
      <dgm:spPr>
        <a:xfrm>
          <a:off x="0" y="2529425"/>
          <a:ext cx="4997376" cy="618930"/>
        </a:xfrm>
        <a:prstGeom prst="rect">
          <a:avLst/>
        </a:prstGeom>
        <a:noFill/>
        <a:ln>
          <a:noFill/>
        </a:ln>
        <a:effectLst/>
      </dgm:spPr>
      <dgm:t>
        <a:bodyPr/>
        <a:lstStyle/>
        <a:p>
          <a:r>
            <a:rPr lang="en-US" baseline="0" dirty="0">
              <a:solidFill>
                <a:srgbClr val="009FDB">
                  <a:hueOff val="0"/>
                  <a:satOff val="0"/>
                  <a:lumOff val="0"/>
                  <a:alphaOff val="0"/>
                </a:srgbClr>
              </a:solidFill>
              <a:latin typeface="ATT Aleck Sans"/>
              <a:ea typeface="+mn-ea"/>
              <a:cs typeface="+mn-cs"/>
            </a:rPr>
            <a:t>uses Hibernate to manage the persistent store </a:t>
          </a:r>
          <a:endParaRPr lang="en-US" dirty="0">
            <a:solidFill>
              <a:srgbClr val="009FDB">
                <a:hueOff val="0"/>
                <a:satOff val="0"/>
                <a:lumOff val="0"/>
                <a:alphaOff val="0"/>
              </a:srgbClr>
            </a:solidFill>
            <a:latin typeface="ATT Aleck Sans"/>
            <a:ea typeface="+mn-ea"/>
            <a:cs typeface="+mn-cs"/>
          </a:endParaRPr>
        </a:p>
      </dgm:t>
    </dgm:pt>
    <dgm:pt modelId="{71B79353-5469-104B-95E3-402455A58911}" type="parTrans" cxnId="{D285AB54-8D3D-4E47-AC2F-6AA689F6B0DE}">
      <dgm:prSet/>
      <dgm:spPr/>
      <dgm:t>
        <a:bodyPr/>
        <a:lstStyle/>
        <a:p>
          <a:endParaRPr lang="en-US"/>
        </a:p>
      </dgm:t>
    </dgm:pt>
    <dgm:pt modelId="{08088298-3067-C342-B478-338E39E2CADE}" type="sibTrans" cxnId="{D285AB54-8D3D-4E47-AC2F-6AA689F6B0DE}">
      <dgm:prSet/>
      <dgm:spPr/>
      <dgm:t>
        <a:bodyPr/>
        <a:lstStyle/>
        <a:p>
          <a:endParaRPr lang="en-US"/>
        </a:p>
      </dgm:t>
    </dgm:pt>
    <dgm:pt modelId="{D46929AE-4A9B-4A4C-9056-EC6F8E76B491}">
      <dgm:prSet/>
      <dgm:spPr>
        <a:xfrm>
          <a:off x="0" y="3148355"/>
          <a:ext cx="4997376" cy="913678"/>
        </a:xfrm>
        <a:prstGeom prst="roundRect">
          <a:avLst/>
        </a:prstGeom>
        <a:solidFill>
          <a:srgbClr val="009FDB">
            <a:hueOff val="0"/>
            <a:satOff val="0"/>
            <a:lumOff val="0"/>
            <a:alphaOff val="0"/>
          </a:srgbClr>
        </a:solidFill>
        <a:ln w="25400" cap="flat" cmpd="sng" algn="ctr">
          <a:solidFill>
            <a:sysClr val="window" lastClr="FFFFFF">
              <a:hueOff val="0"/>
              <a:satOff val="0"/>
              <a:lumOff val="0"/>
              <a:alphaOff val="0"/>
            </a:sysClr>
          </a:solidFill>
          <a:prstDash val="solid"/>
        </a:ln>
        <a:effectLst/>
      </dgm:spPr>
      <dgm:t>
        <a:bodyPr/>
        <a:lstStyle/>
        <a:p>
          <a:r>
            <a:rPr lang="en-US" dirty="0">
              <a:solidFill>
                <a:sysClr val="window" lastClr="FFFFFF"/>
              </a:solidFill>
              <a:latin typeface="ATT Aleck Sans"/>
              <a:ea typeface="+mn-ea"/>
              <a:cs typeface="+mn-cs"/>
            </a:rPr>
            <a:t>The client component is a Java library</a:t>
          </a:r>
        </a:p>
      </dgm:t>
    </dgm:pt>
    <dgm:pt modelId="{9457A217-34B7-9145-A0E2-085690520E1E}" type="parTrans" cxnId="{6B0F3AFE-3ADD-A143-926A-C5737BC92EF2}">
      <dgm:prSet/>
      <dgm:spPr/>
      <dgm:t>
        <a:bodyPr/>
        <a:lstStyle/>
        <a:p>
          <a:endParaRPr lang="en-US"/>
        </a:p>
      </dgm:t>
    </dgm:pt>
    <dgm:pt modelId="{F30D68C0-CA05-A340-B97F-AFEF50B98FD6}" type="sibTrans" cxnId="{6B0F3AFE-3ADD-A143-926A-C5737BC92EF2}">
      <dgm:prSet/>
      <dgm:spPr/>
      <dgm:t>
        <a:bodyPr/>
        <a:lstStyle/>
        <a:p>
          <a:endParaRPr lang="en-US"/>
        </a:p>
      </dgm:t>
    </dgm:pt>
    <dgm:pt modelId="{62FCA8DE-962E-0F46-817D-B25F59B18AE7}">
      <dgm:prSet/>
      <dgm:spPr>
        <a:xfrm>
          <a:off x="0" y="4062034"/>
          <a:ext cx="4997376" cy="618930"/>
        </a:xfrm>
        <a:prstGeom prst="rect">
          <a:avLst/>
        </a:prstGeom>
        <a:noFill/>
        <a:ln>
          <a:noFill/>
        </a:ln>
        <a:effectLst/>
      </dgm:spPr>
      <dgm:t>
        <a:bodyPr/>
        <a:lstStyle/>
        <a:p>
          <a:r>
            <a:rPr lang="en-US" baseline="0" dirty="0">
              <a:solidFill>
                <a:srgbClr val="009FDB">
                  <a:hueOff val="0"/>
                  <a:satOff val="0"/>
                  <a:lumOff val="0"/>
                  <a:alphaOff val="0"/>
                </a:srgbClr>
              </a:solidFill>
              <a:latin typeface="ATT Aleck Sans"/>
              <a:ea typeface="+mn-ea"/>
              <a:cs typeface="+mn-cs"/>
            </a:rPr>
            <a:t>that provides business objects (models) </a:t>
          </a:r>
          <a:endParaRPr lang="en-US" dirty="0">
            <a:solidFill>
              <a:srgbClr val="009FDB">
                <a:hueOff val="0"/>
                <a:satOff val="0"/>
                <a:lumOff val="0"/>
                <a:alphaOff val="0"/>
              </a:srgbClr>
            </a:solidFill>
            <a:latin typeface="ATT Aleck Sans"/>
            <a:ea typeface="+mn-ea"/>
            <a:cs typeface="+mn-cs"/>
          </a:endParaRPr>
        </a:p>
      </dgm:t>
    </dgm:pt>
    <dgm:pt modelId="{BB441EF0-A2D6-8E4D-B59C-2C09ECD93457}" type="parTrans" cxnId="{222F9642-72B5-2949-BFAE-4D2B322BD1C8}">
      <dgm:prSet/>
      <dgm:spPr/>
      <dgm:t>
        <a:bodyPr/>
        <a:lstStyle/>
        <a:p>
          <a:endParaRPr lang="en-US"/>
        </a:p>
      </dgm:t>
    </dgm:pt>
    <dgm:pt modelId="{B911FBB4-9FA2-BC4F-B031-3712356EB0E5}" type="sibTrans" cxnId="{222F9642-72B5-2949-BFAE-4D2B322BD1C8}">
      <dgm:prSet/>
      <dgm:spPr/>
      <dgm:t>
        <a:bodyPr/>
        <a:lstStyle/>
        <a:p>
          <a:endParaRPr lang="en-US"/>
        </a:p>
      </dgm:t>
    </dgm:pt>
    <dgm:pt modelId="{61DE24C5-134E-234D-B1AB-FF273900760A}">
      <dgm:prSet/>
      <dgm:spPr>
        <a:xfrm>
          <a:off x="0" y="4062034"/>
          <a:ext cx="4997376" cy="618930"/>
        </a:xfrm>
        <a:prstGeom prst="rect">
          <a:avLst/>
        </a:prstGeom>
        <a:noFill/>
        <a:ln>
          <a:noFill/>
        </a:ln>
        <a:effectLst/>
      </dgm:spPr>
      <dgm:t>
        <a:bodyPr/>
        <a:lstStyle/>
        <a:p>
          <a:r>
            <a:rPr lang="en-US" baseline="0" dirty="0">
              <a:solidFill>
                <a:srgbClr val="009FDB">
                  <a:hueOff val="0"/>
                  <a:satOff val="0"/>
                  <a:lumOff val="0"/>
                  <a:alphaOff val="0"/>
                </a:srgbClr>
              </a:solidFill>
              <a:latin typeface="ATT Aleck Sans"/>
              <a:ea typeface="+mn-ea"/>
              <a:cs typeface="+mn-cs"/>
            </a:rPr>
            <a:t>methods to simplify the use of the REST service</a:t>
          </a:r>
          <a:endParaRPr lang="en-US" dirty="0">
            <a:solidFill>
              <a:srgbClr val="009FDB">
                <a:hueOff val="0"/>
                <a:satOff val="0"/>
                <a:lumOff val="0"/>
                <a:alphaOff val="0"/>
              </a:srgbClr>
            </a:solidFill>
            <a:latin typeface="ATT Aleck Sans"/>
            <a:ea typeface="+mn-ea"/>
            <a:cs typeface="+mn-cs"/>
          </a:endParaRPr>
        </a:p>
      </dgm:t>
    </dgm:pt>
    <dgm:pt modelId="{7C6F313E-4CF3-F346-A25A-44C6A78F0539}" type="parTrans" cxnId="{4A382B9F-4AC0-174A-BB64-F6E1E030EFB1}">
      <dgm:prSet/>
      <dgm:spPr/>
      <dgm:t>
        <a:bodyPr/>
        <a:lstStyle/>
        <a:p>
          <a:endParaRPr lang="en-US"/>
        </a:p>
      </dgm:t>
    </dgm:pt>
    <dgm:pt modelId="{62747362-BDD8-2040-A2CA-16888BECC340}" type="sibTrans" cxnId="{4A382B9F-4AC0-174A-BB64-F6E1E030EFB1}">
      <dgm:prSet/>
      <dgm:spPr/>
      <dgm:t>
        <a:bodyPr/>
        <a:lstStyle/>
        <a:p>
          <a:endParaRPr lang="en-US"/>
        </a:p>
      </dgm:t>
    </dgm:pt>
    <dgm:pt modelId="{3C25101D-969B-C64F-8E93-DAEA1EBFDD4F}" type="pres">
      <dgm:prSet presAssocID="{36838BBE-014C-C543-8881-224EE44DB2FF}" presName="linear" presStyleCnt="0">
        <dgm:presLayoutVars>
          <dgm:animLvl val="lvl"/>
          <dgm:resizeHandles val="exact"/>
        </dgm:presLayoutVars>
      </dgm:prSet>
      <dgm:spPr/>
      <dgm:t>
        <a:bodyPr/>
        <a:lstStyle/>
        <a:p>
          <a:endParaRPr lang="en-US"/>
        </a:p>
      </dgm:t>
    </dgm:pt>
    <dgm:pt modelId="{000887D8-A045-324C-8DF9-2D177E2C34A4}" type="pres">
      <dgm:prSet presAssocID="{54E0503B-875D-E844-9E16-C27DEA53A049}" presName="parentText" presStyleLbl="node1" presStyleIdx="0" presStyleCnt="3">
        <dgm:presLayoutVars>
          <dgm:chMax val="0"/>
          <dgm:bulletEnabled val="1"/>
        </dgm:presLayoutVars>
      </dgm:prSet>
      <dgm:spPr/>
      <dgm:t>
        <a:bodyPr/>
        <a:lstStyle/>
        <a:p>
          <a:endParaRPr lang="en-US"/>
        </a:p>
      </dgm:t>
    </dgm:pt>
    <dgm:pt modelId="{8D7D0C29-7809-EE44-82FF-786889FD4769}" type="pres">
      <dgm:prSet presAssocID="{54E0503B-875D-E844-9E16-C27DEA53A049}" presName="childText" presStyleLbl="revTx" presStyleIdx="0" presStyleCnt="3">
        <dgm:presLayoutVars>
          <dgm:bulletEnabled val="1"/>
        </dgm:presLayoutVars>
      </dgm:prSet>
      <dgm:spPr/>
      <dgm:t>
        <a:bodyPr/>
        <a:lstStyle/>
        <a:p>
          <a:endParaRPr lang="en-US"/>
        </a:p>
      </dgm:t>
    </dgm:pt>
    <dgm:pt modelId="{7DF71AE7-6169-034A-B9B4-9108DD235129}" type="pres">
      <dgm:prSet presAssocID="{EDA25141-BD63-5446-A2E9-8DB147B2576B}" presName="parentText" presStyleLbl="node1" presStyleIdx="1" presStyleCnt="3">
        <dgm:presLayoutVars>
          <dgm:chMax val="0"/>
          <dgm:bulletEnabled val="1"/>
        </dgm:presLayoutVars>
      </dgm:prSet>
      <dgm:spPr/>
      <dgm:t>
        <a:bodyPr/>
        <a:lstStyle/>
        <a:p>
          <a:endParaRPr lang="en-US"/>
        </a:p>
      </dgm:t>
    </dgm:pt>
    <dgm:pt modelId="{80004C6F-EE7A-7648-A2EF-8C2CA7DD9746}" type="pres">
      <dgm:prSet presAssocID="{EDA25141-BD63-5446-A2E9-8DB147B2576B}" presName="childText" presStyleLbl="revTx" presStyleIdx="1" presStyleCnt="3">
        <dgm:presLayoutVars>
          <dgm:bulletEnabled val="1"/>
        </dgm:presLayoutVars>
      </dgm:prSet>
      <dgm:spPr/>
      <dgm:t>
        <a:bodyPr/>
        <a:lstStyle/>
        <a:p>
          <a:endParaRPr lang="en-US"/>
        </a:p>
      </dgm:t>
    </dgm:pt>
    <dgm:pt modelId="{EA093D69-7D18-064C-A396-B99CCB95F467}" type="pres">
      <dgm:prSet presAssocID="{D46929AE-4A9B-4A4C-9056-EC6F8E76B491}" presName="parentText" presStyleLbl="node1" presStyleIdx="2" presStyleCnt="3">
        <dgm:presLayoutVars>
          <dgm:chMax val="0"/>
          <dgm:bulletEnabled val="1"/>
        </dgm:presLayoutVars>
      </dgm:prSet>
      <dgm:spPr/>
      <dgm:t>
        <a:bodyPr/>
        <a:lstStyle/>
        <a:p>
          <a:endParaRPr lang="en-US"/>
        </a:p>
      </dgm:t>
    </dgm:pt>
    <dgm:pt modelId="{4A192A9B-34AC-7943-8257-5DF4A86974DE}" type="pres">
      <dgm:prSet presAssocID="{D46929AE-4A9B-4A4C-9056-EC6F8E76B491}" presName="childText" presStyleLbl="revTx" presStyleIdx="2" presStyleCnt="3">
        <dgm:presLayoutVars>
          <dgm:bulletEnabled val="1"/>
        </dgm:presLayoutVars>
      </dgm:prSet>
      <dgm:spPr/>
      <dgm:t>
        <a:bodyPr/>
        <a:lstStyle/>
        <a:p>
          <a:endParaRPr lang="en-US"/>
        </a:p>
      </dgm:t>
    </dgm:pt>
  </dgm:ptLst>
  <dgm:cxnLst>
    <dgm:cxn modelId="{AA97A897-37A9-432B-8E2B-55F480771581}" type="presOf" srcId="{61DE24C5-134E-234D-B1AB-FF273900760A}" destId="{4A192A9B-34AC-7943-8257-5DF4A86974DE}" srcOrd="0" destOrd="1" presId="urn:microsoft.com/office/officeart/2005/8/layout/vList2"/>
    <dgm:cxn modelId="{4A382B9F-4AC0-174A-BB64-F6E1E030EFB1}" srcId="{D46929AE-4A9B-4A4C-9056-EC6F8E76B491}" destId="{61DE24C5-134E-234D-B1AB-FF273900760A}" srcOrd="1" destOrd="0" parTransId="{7C6F313E-4CF3-F346-A25A-44C6A78F0539}" sibTransId="{62747362-BDD8-2040-A2CA-16888BECC340}"/>
    <dgm:cxn modelId="{6688B782-49D8-EB40-A70E-722D23946CF7}" srcId="{36838BBE-014C-C543-8881-224EE44DB2FF}" destId="{54E0503B-875D-E844-9E16-C27DEA53A049}" srcOrd="0" destOrd="0" parTransId="{B675FB76-5D47-FD40-9FE5-218257B2C224}" sibTransId="{6434AED4-8D6C-754B-97F3-99C180A14535}"/>
    <dgm:cxn modelId="{0B8C7547-015A-4C58-B80E-7A0F9D6020AA}" type="presOf" srcId="{1C6643C4-5B9B-F344-872B-A5A38F14D57E}" destId="{80004C6F-EE7A-7648-A2EF-8C2CA7DD9746}" srcOrd="0" destOrd="1" presId="urn:microsoft.com/office/officeart/2005/8/layout/vList2"/>
    <dgm:cxn modelId="{B67210B7-1686-4844-9187-792A36E4FC22}" srcId="{EDA25141-BD63-5446-A2E9-8DB147B2576B}" destId="{2500C835-4C2A-1540-902D-91BD16AFB533}" srcOrd="0" destOrd="0" parTransId="{BFAFC026-46CC-7B49-B93F-84EE9AFEA821}" sibTransId="{F8134CA7-773C-7548-94D5-97E6528ADBA9}"/>
    <dgm:cxn modelId="{591166D6-D322-2141-B7D6-21C2A98CFABB}" srcId="{54E0503B-875D-E844-9E16-C27DEA53A049}" destId="{D71B2883-0B1E-0D48-AD85-1A4EC7728E25}" srcOrd="0" destOrd="0" parTransId="{F67C2F51-0BA6-9345-9835-6D4946F9A7E5}" sibTransId="{D659418C-7C33-BE4F-A7EF-767CCBA474D0}"/>
    <dgm:cxn modelId="{D285AB54-8D3D-4E47-AC2F-6AA689F6B0DE}" srcId="{EDA25141-BD63-5446-A2E9-8DB147B2576B}" destId="{1C6643C4-5B9B-F344-872B-A5A38F14D57E}" srcOrd="1" destOrd="0" parTransId="{71B79353-5469-104B-95E3-402455A58911}" sibTransId="{08088298-3067-C342-B478-338E39E2CADE}"/>
    <dgm:cxn modelId="{E3FB9B3D-94F8-4A4A-A1DC-34478E89A05E}" type="presOf" srcId="{EDA25141-BD63-5446-A2E9-8DB147B2576B}" destId="{7DF71AE7-6169-034A-B9B4-9108DD235129}" srcOrd="0" destOrd="0" presId="urn:microsoft.com/office/officeart/2005/8/layout/vList2"/>
    <dgm:cxn modelId="{6E1973A5-E9AE-4C06-9FCF-5C5ECB3F2C18}" type="presOf" srcId="{62FCA8DE-962E-0F46-817D-B25F59B18AE7}" destId="{4A192A9B-34AC-7943-8257-5DF4A86974DE}" srcOrd="0" destOrd="0" presId="urn:microsoft.com/office/officeart/2005/8/layout/vList2"/>
    <dgm:cxn modelId="{48A0A749-34B6-0143-B5C5-632921EFEF65}" srcId="{36838BBE-014C-C543-8881-224EE44DB2FF}" destId="{EDA25141-BD63-5446-A2E9-8DB147B2576B}" srcOrd="1" destOrd="0" parTransId="{BCCBAAC0-42CB-EF48-AF06-B8769232E05E}" sibTransId="{86302CA7-936E-DA4F-9F08-CC272B7E216E}"/>
    <dgm:cxn modelId="{F8649FA4-802D-4ABD-90A8-A553D4C712DF}" type="presOf" srcId="{54E0503B-875D-E844-9E16-C27DEA53A049}" destId="{000887D8-A045-324C-8DF9-2D177E2C34A4}" srcOrd="0" destOrd="0" presId="urn:microsoft.com/office/officeart/2005/8/layout/vList2"/>
    <dgm:cxn modelId="{222F9642-72B5-2949-BFAE-4D2B322BD1C8}" srcId="{D46929AE-4A9B-4A4C-9056-EC6F8E76B491}" destId="{62FCA8DE-962E-0F46-817D-B25F59B18AE7}" srcOrd="0" destOrd="0" parTransId="{BB441EF0-A2D6-8E4D-B59C-2C09ECD93457}" sibTransId="{B911FBB4-9FA2-BC4F-B031-3712356EB0E5}"/>
    <dgm:cxn modelId="{ACF68C64-967A-4086-BA8C-F2192175E5D9}" type="presOf" srcId="{2500C835-4C2A-1540-902D-91BD16AFB533}" destId="{80004C6F-EE7A-7648-A2EF-8C2CA7DD9746}" srcOrd="0" destOrd="0" presId="urn:microsoft.com/office/officeart/2005/8/layout/vList2"/>
    <dgm:cxn modelId="{6B0F3AFE-3ADD-A143-926A-C5737BC92EF2}" srcId="{36838BBE-014C-C543-8881-224EE44DB2FF}" destId="{D46929AE-4A9B-4A4C-9056-EC6F8E76B491}" srcOrd="2" destOrd="0" parTransId="{9457A217-34B7-9145-A0E2-085690520E1E}" sibTransId="{F30D68C0-CA05-A340-B97F-AFEF50B98FD6}"/>
    <dgm:cxn modelId="{D5C29B4B-DEB6-49F6-97FE-5FA9ACFAD2B2}" type="presOf" srcId="{36838BBE-014C-C543-8881-224EE44DB2FF}" destId="{3C25101D-969B-C64F-8E93-DAEA1EBFDD4F}" srcOrd="0" destOrd="0" presId="urn:microsoft.com/office/officeart/2005/8/layout/vList2"/>
    <dgm:cxn modelId="{3AC629E2-D000-4295-A412-59E41DACB138}" type="presOf" srcId="{D71B2883-0B1E-0D48-AD85-1A4EC7728E25}" destId="{8D7D0C29-7809-EE44-82FF-786889FD4769}" srcOrd="0" destOrd="0" presId="urn:microsoft.com/office/officeart/2005/8/layout/vList2"/>
    <dgm:cxn modelId="{5A50E9DC-8508-403F-BFA2-1D7946C9CC04}" type="presOf" srcId="{D46929AE-4A9B-4A4C-9056-EC6F8E76B491}" destId="{EA093D69-7D18-064C-A396-B99CCB95F467}" srcOrd="0" destOrd="0" presId="urn:microsoft.com/office/officeart/2005/8/layout/vList2"/>
    <dgm:cxn modelId="{23008267-5A4A-4B38-8726-C9975740EE8F}" type="presParOf" srcId="{3C25101D-969B-C64F-8E93-DAEA1EBFDD4F}" destId="{000887D8-A045-324C-8DF9-2D177E2C34A4}" srcOrd="0" destOrd="0" presId="urn:microsoft.com/office/officeart/2005/8/layout/vList2"/>
    <dgm:cxn modelId="{CF7D957F-2508-413B-8146-058AB7921FF6}" type="presParOf" srcId="{3C25101D-969B-C64F-8E93-DAEA1EBFDD4F}" destId="{8D7D0C29-7809-EE44-82FF-786889FD4769}" srcOrd="1" destOrd="0" presId="urn:microsoft.com/office/officeart/2005/8/layout/vList2"/>
    <dgm:cxn modelId="{D6159CC8-3824-431B-A446-D6395C8DCC64}" type="presParOf" srcId="{3C25101D-969B-C64F-8E93-DAEA1EBFDD4F}" destId="{7DF71AE7-6169-034A-B9B4-9108DD235129}" srcOrd="2" destOrd="0" presId="urn:microsoft.com/office/officeart/2005/8/layout/vList2"/>
    <dgm:cxn modelId="{08199386-A36B-4F0B-8514-A0DC328BE1A9}" type="presParOf" srcId="{3C25101D-969B-C64F-8E93-DAEA1EBFDD4F}" destId="{80004C6F-EE7A-7648-A2EF-8C2CA7DD9746}" srcOrd="3" destOrd="0" presId="urn:microsoft.com/office/officeart/2005/8/layout/vList2"/>
    <dgm:cxn modelId="{F3F254A5-3AB6-4C97-A33D-0AD514CD4B65}" type="presParOf" srcId="{3C25101D-969B-C64F-8E93-DAEA1EBFDD4F}" destId="{EA093D69-7D18-064C-A396-B99CCB95F467}" srcOrd="4" destOrd="0" presId="urn:microsoft.com/office/officeart/2005/8/layout/vList2"/>
    <dgm:cxn modelId="{D72B619B-7BB3-454D-81BF-274629C0E89F}" type="presParOf" srcId="{3C25101D-969B-C64F-8E93-DAEA1EBFDD4F}" destId="{4A192A9B-34AC-7943-8257-5DF4A86974DE}" srcOrd="5"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51DAF18-12E7-4837-A104-ADB8438F4917}">
      <dsp:nvSpPr>
        <dsp:cNvPr id="0" name=""/>
        <dsp:cNvSpPr/>
      </dsp:nvSpPr>
      <dsp:spPr>
        <a:xfrm rot="5400000">
          <a:off x="164342" y="191435"/>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a:solidFill>
                <a:sysClr val="window" lastClr="FFFFFF"/>
              </a:solidFill>
              <a:latin typeface="Calibri"/>
              <a:ea typeface="+mn-ea"/>
              <a:cs typeface="+mn-cs"/>
            </a:rPr>
            <a:t> </a:t>
          </a:r>
        </a:p>
      </dsp:txBody>
      <dsp:txXfrm rot="-5400000">
        <a:off x="185965" y="201228"/>
        <a:ext cx="64563" cy="74210"/>
      </dsp:txXfrm>
    </dsp:sp>
    <dsp:sp modelId="{094A2CDA-3999-41F5-932A-680271A16686}">
      <dsp:nvSpPr>
        <dsp:cNvPr id="0" name=""/>
        <dsp:cNvSpPr/>
      </dsp:nvSpPr>
      <dsp:spPr>
        <a:xfrm>
          <a:off x="267991" y="205989"/>
          <a:ext cx="120316" cy="6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l" defTabSz="222250">
            <a:lnSpc>
              <a:spcPct val="90000"/>
            </a:lnSpc>
            <a:spcBef>
              <a:spcPct val="0"/>
            </a:spcBef>
            <a:spcAft>
              <a:spcPct val="35000"/>
            </a:spcAft>
          </a:pPr>
          <a:r>
            <a:rPr lang="en-US" sz="500" kern="1200" dirty="0">
              <a:solidFill>
                <a:sysClr val="windowText" lastClr="000000">
                  <a:hueOff val="0"/>
                  <a:satOff val="0"/>
                  <a:lumOff val="0"/>
                  <a:alphaOff val="0"/>
                </a:sysClr>
              </a:solidFill>
              <a:latin typeface="Calibri"/>
              <a:ea typeface="+mn-ea"/>
              <a:cs typeface="+mn-cs"/>
            </a:rPr>
            <a:t> </a:t>
          </a:r>
        </a:p>
      </dsp:txBody>
      <dsp:txXfrm>
        <a:off x="267991" y="205989"/>
        <a:ext cx="120316" cy="64686"/>
      </dsp:txXfrm>
    </dsp:sp>
    <dsp:sp modelId="{F9030DB7-D1EC-4EBD-B2FC-1D00D05E071F}">
      <dsp:nvSpPr>
        <dsp:cNvPr id="0" name=""/>
        <dsp:cNvSpPr/>
      </dsp:nvSpPr>
      <dsp:spPr>
        <a:xfrm rot="5400000">
          <a:off x="63043" y="191435"/>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solidFill>
              <a:sysClr val="window" lastClr="FFFFFF"/>
            </a:solidFill>
            <a:latin typeface="Calibri"/>
            <a:ea typeface="+mn-ea"/>
            <a:cs typeface="+mn-cs"/>
          </a:endParaRPr>
        </a:p>
      </dsp:txBody>
      <dsp:txXfrm rot="-5400000">
        <a:off x="84666" y="201228"/>
        <a:ext cx="64563" cy="74210"/>
      </dsp:txXfrm>
    </dsp:sp>
    <dsp:sp modelId="{F86905F9-33B5-421F-834C-BCE9476E0225}">
      <dsp:nvSpPr>
        <dsp:cNvPr id="0" name=""/>
        <dsp:cNvSpPr/>
      </dsp:nvSpPr>
      <dsp:spPr>
        <a:xfrm rot="5400000">
          <a:off x="113498" y="282944"/>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a:solidFill>
                <a:sysClr val="window" lastClr="FFFFFF"/>
              </a:solidFill>
              <a:latin typeface="Calibri"/>
              <a:ea typeface="+mn-ea"/>
              <a:cs typeface="+mn-cs"/>
            </a:rPr>
            <a:t> </a:t>
          </a:r>
        </a:p>
      </dsp:txBody>
      <dsp:txXfrm rot="-5400000">
        <a:off x="135121" y="292737"/>
        <a:ext cx="64563" cy="74210"/>
      </dsp:txXfrm>
    </dsp:sp>
    <dsp:sp modelId="{85D55AA6-7008-4BB2-9533-791ADB888D30}">
      <dsp:nvSpPr>
        <dsp:cNvPr id="0" name=""/>
        <dsp:cNvSpPr/>
      </dsp:nvSpPr>
      <dsp:spPr>
        <a:xfrm>
          <a:off x="189" y="297499"/>
          <a:ext cx="116435" cy="6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r" defTabSz="222250">
            <a:lnSpc>
              <a:spcPct val="90000"/>
            </a:lnSpc>
            <a:spcBef>
              <a:spcPct val="0"/>
            </a:spcBef>
            <a:spcAft>
              <a:spcPct val="35000"/>
            </a:spcAft>
          </a:pPr>
          <a:r>
            <a:rPr lang="en-US" sz="500" kern="1200" dirty="0">
              <a:solidFill>
                <a:sysClr val="windowText" lastClr="000000">
                  <a:hueOff val="0"/>
                  <a:satOff val="0"/>
                  <a:lumOff val="0"/>
                  <a:alphaOff val="0"/>
                </a:sysClr>
              </a:solidFill>
              <a:latin typeface="Calibri"/>
              <a:ea typeface="+mn-ea"/>
              <a:cs typeface="+mn-cs"/>
            </a:rPr>
            <a:t> </a:t>
          </a:r>
        </a:p>
      </dsp:txBody>
      <dsp:txXfrm>
        <a:off x="189" y="297499"/>
        <a:ext cx="116435" cy="64686"/>
      </dsp:txXfrm>
    </dsp:sp>
    <dsp:sp modelId="{63DD1E7F-A359-437F-B14C-D54216C2D8F0}">
      <dsp:nvSpPr>
        <dsp:cNvPr id="0" name=""/>
        <dsp:cNvSpPr/>
      </dsp:nvSpPr>
      <dsp:spPr>
        <a:xfrm rot="5400000">
          <a:off x="214797" y="282944"/>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solidFill>
              <a:sysClr val="window" lastClr="FFFFFF"/>
            </a:solidFill>
            <a:latin typeface="Calibri"/>
            <a:ea typeface="+mn-ea"/>
            <a:cs typeface="+mn-cs"/>
          </a:endParaRPr>
        </a:p>
      </dsp:txBody>
      <dsp:txXfrm rot="-5400000">
        <a:off x="236420" y="292737"/>
        <a:ext cx="64563" cy="74210"/>
      </dsp:txXfrm>
    </dsp:sp>
    <dsp:sp modelId="{F5B021BF-941C-4B0F-9939-A7044B1DB2A2}">
      <dsp:nvSpPr>
        <dsp:cNvPr id="0" name=""/>
        <dsp:cNvSpPr/>
      </dsp:nvSpPr>
      <dsp:spPr>
        <a:xfrm rot="5400000">
          <a:off x="185500" y="375704"/>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9050" tIns="19050" rIns="19050" bIns="19050" numCol="1" spcCol="1270" anchor="ctr" anchorCtr="0">
          <a:noAutofit/>
        </a:bodyPr>
        <a:lstStyle/>
        <a:p>
          <a:pPr lvl="0" algn="ctr" defTabSz="222250">
            <a:lnSpc>
              <a:spcPct val="90000"/>
            </a:lnSpc>
            <a:spcBef>
              <a:spcPct val="0"/>
            </a:spcBef>
            <a:spcAft>
              <a:spcPct val="35000"/>
            </a:spcAft>
          </a:pPr>
          <a:r>
            <a:rPr lang="en-US" sz="500" kern="1200" dirty="0">
              <a:solidFill>
                <a:sysClr val="window" lastClr="FFFFFF"/>
              </a:solidFill>
              <a:latin typeface="Calibri"/>
              <a:ea typeface="+mn-ea"/>
              <a:cs typeface="+mn-cs"/>
            </a:rPr>
            <a:t> </a:t>
          </a:r>
        </a:p>
      </dsp:txBody>
      <dsp:txXfrm rot="-5400000">
        <a:off x="207123" y="385497"/>
        <a:ext cx="64563" cy="74210"/>
      </dsp:txXfrm>
    </dsp:sp>
    <dsp:sp modelId="{6F659D3F-C952-4B80-92C7-7BA07069B38B}">
      <dsp:nvSpPr>
        <dsp:cNvPr id="0" name=""/>
        <dsp:cNvSpPr/>
      </dsp:nvSpPr>
      <dsp:spPr>
        <a:xfrm>
          <a:off x="267991" y="389009"/>
          <a:ext cx="120316" cy="6468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9050" tIns="19050" rIns="19050" bIns="19050" numCol="1" spcCol="1270" anchor="ctr" anchorCtr="0">
          <a:noAutofit/>
        </a:bodyPr>
        <a:lstStyle/>
        <a:p>
          <a:pPr lvl="0" algn="l" defTabSz="222250">
            <a:lnSpc>
              <a:spcPct val="90000"/>
            </a:lnSpc>
            <a:spcBef>
              <a:spcPct val="0"/>
            </a:spcBef>
            <a:spcAft>
              <a:spcPct val="35000"/>
            </a:spcAft>
          </a:pPr>
          <a:r>
            <a:rPr lang="en-US" sz="500" kern="1200" dirty="0">
              <a:solidFill>
                <a:sysClr val="windowText" lastClr="000000">
                  <a:hueOff val="0"/>
                  <a:satOff val="0"/>
                  <a:lumOff val="0"/>
                  <a:alphaOff val="0"/>
                </a:sysClr>
              </a:solidFill>
              <a:latin typeface="Calibri"/>
              <a:ea typeface="+mn-ea"/>
              <a:cs typeface="+mn-cs"/>
            </a:rPr>
            <a:t> </a:t>
          </a:r>
        </a:p>
      </dsp:txBody>
      <dsp:txXfrm>
        <a:off x="267991" y="389009"/>
        <a:ext cx="120316" cy="64686"/>
      </dsp:txXfrm>
    </dsp:sp>
    <dsp:sp modelId="{7CD84ACD-244C-473E-911D-B259AD4E06F8}">
      <dsp:nvSpPr>
        <dsp:cNvPr id="0" name=""/>
        <dsp:cNvSpPr/>
      </dsp:nvSpPr>
      <dsp:spPr>
        <a:xfrm rot="5400000">
          <a:off x="63043" y="374454"/>
          <a:ext cx="107810" cy="93795"/>
        </a:xfrm>
        <a:prstGeom prst="hexagon">
          <a:avLst>
            <a:gd name="adj" fmla="val 25000"/>
            <a:gd name="vf" fmla="val 11547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lvl="0" algn="ctr" defTabSz="222250">
            <a:lnSpc>
              <a:spcPct val="90000"/>
            </a:lnSpc>
            <a:spcBef>
              <a:spcPct val="0"/>
            </a:spcBef>
            <a:spcAft>
              <a:spcPct val="35000"/>
            </a:spcAft>
          </a:pPr>
          <a:endParaRPr lang="en-US" sz="500" kern="1200">
            <a:solidFill>
              <a:sysClr val="window" lastClr="FFFFFF"/>
            </a:solidFill>
            <a:latin typeface="Calibri"/>
            <a:ea typeface="+mn-ea"/>
            <a:cs typeface="+mn-cs"/>
          </a:endParaRPr>
        </a:p>
      </dsp:txBody>
      <dsp:txXfrm rot="-5400000">
        <a:off x="84666" y="384247"/>
        <a:ext cx="64563" cy="74210"/>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Tree>
</dsp:drawing>
</file>

<file path=ppt/diagrams/layout1.xml><?xml version="1.0" encoding="utf-8"?>
<dgm:layoutDef xmlns:dgm="http://schemas.openxmlformats.org/drawingml/2006/diagram" xmlns:a="http://schemas.openxmlformats.org/drawingml/2006/main" uniqueId="urn:microsoft.com/office/officeart/2005/8/layout/hProcess9">
  <dgm:title val=""/>
  <dgm:desc val=""/>
  <dgm:catLst>
    <dgm:cat type="process" pri="5000"/>
    <dgm:cat type="convert"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CompostProcess">
    <dgm:varLst>
      <dgm:dir/>
      <dgm:resizeHandles val="exact"/>
    </dgm:varLst>
    <dgm:alg type="composite">
      <dgm:param type="horzAlign" val="ctr"/>
      <dgm:param type="vertAlign" val="mid"/>
    </dgm:alg>
    <dgm:shape xmlns:r="http://schemas.openxmlformats.org/officeDocument/2006/relationships" r:blip="">
      <dgm:adjLst/>
    </dgm:shape>
    <dgm:presOf/>
    <dgm:constrLst>
      <dgm:constr type="w" for="ch" forName="arrow" refType="w" fact="0.85"/>
      <dgm:constr type="h" for="ch" forName="arrow" refType="h"/>
      <dgm:constr type="ctrX" for="ch" forName="arrow" refType="w" fact="0.5"/>
      <dgm:constr type="ctrY" for="ch" forName="arrow" refType="h" fact="0.5"/>
      <dgm:constr type="w" for="ch" forName="linearProcess" refType="w"/>
      <dgm:constr type="h" for="ch" forName="linearProcess" refType="h" fact="0.4"/>
      <dgm:constr type="ctrX" for="ch" forName="linearProcess" refType="w" fact="0.5"/>
      <dgm:constr type="ctrY" for="ch" forName="linearProcess" refType="h" fact="0.5"/>
    </dgm:constrLst>
    <dgm:ruleLst/>
    <dgm:layoutNode name="arrow" styleLbl="bgShp">
      <dgm:alg type="sp"/>
      <dgm:choose name="Name0">
        <dgm:if name="Name1" func="var" arg="dir" op="equ" val="norm">
          <dgm:shape xmlns:r="http://schemas.openxmlformats.org/officeDocument/2006/relationships" type="rightArrow" r:blip="">
            <dgm:adjLst/>
          </dgm:shape>
        </dgm:if>
        <dgm:else name="Name2">
          <dgm:shape xmlns:r="http://schemas.openxmlformats.org/officeDocument/2006/relationships" type="leftArrow" r:blip="">
            <dgm:adjLst/>
          </dgm:shape>
        </dgm:else>
      </dgm:choose>
      <dgm:presOf/>
      <dgm:constrLst/>
      <dgm:ruleLst/>
    </dgm:layoutNode>
    <dgm:layoutNode name="linearProcess">
      <dgm:choose name="Name3">
        <dgm:if name="Name4" func="var" arg="dir" op="equ" val="norm">
          <dgm:alg type="lin"/>
        </dgm:if>
        <dgm:else name="Name5">
          <dgm:alg type="lin">
            <dgm:param type="linDir" val="fromR"/>
          </dgm:alg>
        </dgm:else>
      </dgm:choose>
      <dgm:shape xmlns:r="http://schemas.openxmlformats.org/officeDocument/2006/relationships" r:blip="">
        <dgm:adjLst/>
      </dgm:shape>
      <dgm:presOf/>
      <dgm:constrLst>
        <dgm:constr type="userA" for="ch" ptType="node" refType="w"/>
        <dgm:constr type="h" for="ch" ptType="node" refType="h"/>
        <dgm:constr type="w" for="ch" ptType="node" op="equ"/>
        <dgm:constr type="w" for="ch" forName="sibTrans" refType="w" fact="0.05"/>
        <dgm:constr type="primFontSz" for="ch" ptType="node" op="equ" val="65"/>
      </dgm:constrLst>
      <dgm:ruleLst/>
      <dgm:forEach name="Name6" axis="ch" ptType="node">
        <dgm:layoutNode name="textNode" styleLbl="node1">
          <dgm:varLst>
            <dgm:bulletEnabled val="1"/>
          </dgm:varLst>
          <dgm:alg type="tx"/>
          <dgm:shape xmlns:r="http://schemas.openxmlformats.org/officeDocument/2006/relationships" type="roundRect" r:blip="">
            <dgm:adjLst/>
          </dgm:shape>
          <dgm:presOf axis="desOrSelf" ptType="node"/>
          <dgm:constrLst>
            <dgm:constr type="userA"/>
            <dgm:constr type="w" refType="userA" fact="0.3"/>
            <dgm:constr type="tMarg" refType="primFontSz" fact="0.3"/>
            <dgm:constr type="bMarg" refType="primFontSz" fact="0.3"/>
            <dgm:constr type="lMarg" refType="primFontSz" fact="0.3"/>
            <dgm:constr type="rMarg" refType="primFontSz" fact="0.3"/>
          </dgm:constrLst>
          <dgm:ruleLst>
            <dgm:rule type="w" val="NaN" fact="1" max="NaN"/>
            <dgm:rule type="primFontSz" val="5" fact="NaN" max="NaN"/>
          </dgm:ruleLst>
        </dgm:layoutNode>
        <dgm:forEach name="Name7" axis="followSib" ptType="sibTrans" cnt="1">
          <dgm:layoutNode name="sibTrans">
            <dgm:alg type="sp"/>
            <dgm:shape xmlns:r="http://schemas.openxmlformats.org/officeDocument/2006/relationships" r:blip="">
              <dgm:adjLst/>
            </dgm:shape>
            <dgm:presOf/>
            <dgm:constrLst/>
            <dgm:ruleLst/>
          </dgm:layoutNode>
        </dgm:forEach>
      </dgm:forEach>
    </dgm:layoutNode>
  </dgm:layoutNode>
</dgm:layoutDef>
</file>

<file path=ppt/diagrams/layout10.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2.xml><?xml version="1.0" encoding="utf-8"?>
<dgm:layoutDef xmlns:dgm="http://schemas.openxmlformats.org/drawingml/2006/diagram" xmlns:a="http://schemas.openxmlformats.org/drawingml/2006/main" uniqueId="urn:microsoft.com/office/officeart/2008/layout/AlternatingHexagons">
  <dgm:title val=""/>
  <dgm:desc val=""/>
  <dgm:catLst>
    <dgm:cat type="list" pri="1500"/>
  </dgm:catLst>
  <dgm:sampData>
    <dgm:dataModel>
      <dgm:ptLst>
        <dgm:pt modelId="0" type="doc"/>
        <dgm:pt modelId="10">
          <dgm:prSet phldr="1"/>
        </dgm:pt>
        <dgm:pt modelId="11">
          <dgm:prSet phldr="1"/>
        </dgm:pt>
        <dgm:pt modelId="20">
          <dgm:prSet phldr="1"/>
        </dgm:pt>
        <dgm:pt modelId="21">
          <dgm:prSet phldr="1"/>
        </dgm:pt>
        <dgm:pt modelId="30">
          <dgm:prSet phldr="1"/>
        </dgm:pt>
        <dgm:pt modelId="31">
          <dgm:prSet phldr="1"/>
        </dgm:pt>
      </dgm:ptLst>
      <dgm:cxnLst>
        <dgm:cxn modelId="40" srcId="0" destId="10" srcOrd="0" destOrd="0"/>
        <dgm:cxn modelId="12" srcId="10" destId="11" srcOrd="0" destOrd="0"/>
        <dgm:cxn modelId="50" srcId="0" destId="20" srcOrd="1" destOrd="0"/>
        <dgm:cxn modelId="22" srcId="20" destId="21" srcOrd="0" destOrd="0"/>
        <dgm:cxn modelId="60" srcId="0" destId="30" srcOrd="1" destOrd="0"/>
        <dgm:cxn modelId="32" srcId="30" destId="31" srcOrd="0" destOrd="0"/>
      </dgm:cxnLst>
      <dgm:bg/>
      <dgm:whole/>
    </dgm:dataModel>
  </dgm:sampData>
  <dgm:styleData>
    <dgm:dataModel>
      <dgm:ptLst>
        <dgm:pt modelId="0" type="doc"/>
        <dgm:pt modelId="10">
          <dgm:prSet phldr="1"/>
        </dgm:pt>
        <dgm:pt modelId="20">
          <dgm:prSet phldr="1"/>
        </dgm:pt>
      </dgm:ptLst>
      <dgm:cxnLst>
        <dgm:cxn modelId="60" srcId="0" destId="10" srcOrd="0" destOrd="0"/>
        <dgm:cxn modelId="7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60" srcId="0" destId="10" srcOrd="0" destOrd="0"/>
        <dgm:cxn modelId="70" srcId="0" destId="20" srcOrd="1" destOrd="0"/>
        <dgm:cxn modelId="80" srcId="0" destId="30" srcOrd="2" destOrd="0"/>
        <dgm:cxn modelId="90" srcId="0" destId="40" srcOrd="3" destOrd="0"/>
      </dgm:cxnLst>
      <dgm:bg/>
      <dgm:whole/>
    </dgm:dataModel>
  </dgm:clrData>
  <dgm:layoutNode name="Name0">
    <dgm:varLst>
      <dgm:chMax/>
      <dgm:chPref/>
      <dgm:dir/>
      <dgm:animLvl val="lvl"/>
    </dgm:varLst>
    <dgm:alg type="lin">
      <dgm:param type="linDir" val="fromT"/>
    </dgm:alg>
    <dgm:shape xmlns:r="http://schemas.openxmlformats.org/officeDocument/2006/relationships" r:blip="">
      <dgm:adjLst/>
    </dgm:shape>
    <dgm:constrLst>
      <dgm:constr type="primFontSz" for="des" forName="Parent1" val="65"/>
      <dgm:constr type="primFontSz" for="des" forName="Childtext1" refType="primFontSz" refFor="des" refForName="Parent1" op="lte"/>
      <dgm:constr type="w" for="ch" forName="composite" refType="w"/>
      <dgm:constr type="h" for="ch" forName="composite" refType="h"/>
      <dgm:constr type="h" for="ch" forName="spaceBetweenRectangles" refType="w" refFor="ch" refForName="composite" fact="-0.042"/>
      <dgm:constr type="sp" refType="h" refFor="ch" refForName="composite" op="equ" fact="0.1"/>
    </dgm:constrLst>
    <dgm:forEach name="nodesForEach" axis="ch" ptType="node">
      <dgm:layoutNode name="composite">
        <dgm:alg type="composite">
          <dgm:param type="ar" val="3.6"/>
        </dgm:alg>
        <dgm:shape xmlns:r="http://schemas.openxmlformats.org/officeDocument/2006/relationships" r:blip="">
          <dgm:adjLst/>
        </dgm:shape>
        <dgm:choose name="Name1">
          <dgm:if name="Name2" func="var" arg="dir" op="equ" val="norm">
            <dgm:choose name="Name3">
              <dgm:if name="Name4" axis="self" ptType="node" func="posOdd" op="equ" val="1">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dgm:constr type="h" for="ch" forName="BalanceSpacing" refType="h" fact="0.1"/>
                  <dgm:constr type="l" for="ch" forName="BalanceSpacing1" refType="w" fact="0.69"/>
                  <dgm:constr type="t" for="ch" forName="BalanceSpacing1" refType="h" fact="0.2"/>
                  <dgm:constr type="w" for="ch" forName="BalanceSpacing1" refType="w" fact="0.31"/>
                  <dgm:constr type="h" for="ch" forName="BalanceSpacing1" refType="h" fact="0.6"/>
                </dgm:constrLst>
              </dgm:if>
              <dgm:else name="Name5">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 type="l" for="ch" forName="BalanceSpacing1" refType="w" fact="0"/>
                  <dgm:constr type="t" for="ch" forName="BalanceSpacing1" refType="h" fact="0.2"/>
                  <dgm:constr type="w" for="ch" forName="BalanceSpacing1" refType="w" fact="0.3"/>
                  <dgm:constr type="h" for="ch" forName="BalanceSpacing1" refType="h" fact="0.6"/>
                </dgm:constrLst>
              </dgm:else>
            </dgm:choose>
          </dgm:if>
          <dgm:else name="Name6">
            <dgm:choose name="Name7">
              <dgm:if name="Name8" axis="self" ptType="node" func="posOdd" op="equ" val="1">
                <dgm:constrLst>
                  <dgm:constr type="l" for="ch" forName="Accent1" refType="w" fact="0.571"/>
                  <dgm:constr type="t" for="ch" forName="Accent1" refType="h" fact="0"/>
                  <dgm:constr type="h" for="ch" forName="Accent1" refType="h"/>
                  <dgm:constr type="w" for="ch" forName="Accent1" refType="h" fact="0.87"/>
                  <dgm:constr type="l" for="ch" forName="Accent1Text" refType="w" fact="0.571"/>
                  <dgm:constr type="t" for="ch" forName="Accent1Text" refType="h" fact="0"/>
                  <dgm:constr type="h" for="ch" forName="Accent1Text" refType="h"/>
                  <dgm:constr type="w" for="ch" forName="Accent1Text" refType="h" fact="0.87"/>
                  <dgm:constr type="l" for="ch" forName="Parent1" refType="w" fact="0.31"/>
                  <dgm:constr type="t" for="ch" forName="Parent1" refType="h" fact="0"/>
                  <dgm:constr type="h" for="ch" forName="Parent1" refType="h"/>
                  <dgm:constr type="w" for="ch" forName="Parent1" refType="h" fact="0.87"/>
                  <dgm:constr type="l" for="ch" forName="Childtext1" refType="w" fact="0"/>
                  <dgm:constr type="t" for="ch" forName="Childtext1" refType="h" fact="0.2"/>
                  <dgm:constr type="w" for="ch" forName="Childtext1" refType="w" fact="0.3"/>
                  <dgm:constr type="h" for="ch" forName="Childtext1" refType="h" fact="0.6"/>
                  <dgm:constr type="l" for="ch" forName="BalanceSpacing" refType="w" fact="0.82"/>
                  <dgm:constr type="t" for="ch" forName="BalanceSpacing" refType="h" fact="0"/>
                  <dgm:constr type="w" for="ch" forName="BalanceSpacing" refType="w" fact="0.18"/>
                  <dgm:constr type="h" for="ch" forName="BalanceSpacing" refType="h"/>
                </dgm:constrLst>
              </dgm:if>
              <dgm:else name="Name9">
                <dgm:constrLst>
                  <dgm:constr type="l" for="ch" forName="Accent1" refType="w" fact="0.18"/>
                  <dgm:constr type="t" for="ch" forName="Accent1" refType="h" fact="0"/>
                  <dgm:constr type="h" for="ch" forName="Accent1" refType="h"/>
                  <dgm:constr type="w" for="ch" forName="Accent1" refType="h" fact="0.87"/>
                  <dgm:constr type="l" for="ch" forName="Accent1Text" refType="w" fact="0.18"/>
                  <dgm:constr type="t" for="ch" forName="Accent1Text" refType="h" fact="0"/>
                  <dgm:constr type="h" for="ch" forName="Accent1Text" refType="h"/>
                  <dgm:constr type="w" for="ch" forName="Accent1Text" refType="h" fact="0.87"/>
                  <dgm:constr type="l" for="ch" forName="Parent1" refType="w" fact="0.441"/>
                  <dgm:constr type="t" for="ch" forName="Parent1" refType="h" fact="0"/>
                  <dgm:constr type="h" for="ch" forName="Parent1" refType="h"/>
                  <dgm:constr type="w" for="ch" forName="Parent1" refType="h" fact="0.87"/>
                  <dgm:constr type="l" for="ch" forName="Childtext1" refType="w" fact="0.69"/>
                  <dgm:constr type="t" for="ch" forName="Childtext1" refType="h" fact="0.2"/>
                  <dgm:constr type="w" for="ch" forName="Childtext1" refType="w" fact="0.31"/>
                  <dgm:constr type="h" for="ch" forName="Childtext1" refType="h" fact="0.6"/>
                  <dgm:constr type="l" for="ch" forName="BalanceSpacing" refType="w" fact="0"/>
                  <dgm:constr type="t" for="ch" forName="BalanceSpacing" refType="h" fact="0"/>
                  <dgm:constr type="w" for="ch" forName="BalanceSpacing" refType="w" fact="0.18"/>
                  <dgm:constr type="h" for="ch" forName="BalanceSpacing" refType="h"/>
                </dgm:constrLst>
              </dgm:else>
            </dgm:choose>
          </dgm:else>
        </dgm:choose>
        <dgm:layoutNode name="Parent1" styleLbl="node1">
          <dgm:varLst>
            <dgm:chMax val="1"/>
            <dgm:chPref val="1"/>
            <dgm:bulletEnabled val="1"/>
          </dgm:varLst>
          <dgm:alg type="tx"/>
          <dgm:shape xmlns:r="http://schemas.openxmlformats.org/officeDocument/2006/relationships" rot="90" type="hexagon" r:blip="">
            <dgm:adjLst>
              <dgm:adj idx="1" val="0.25"/>
              <dgm:adj idx="2" val="1.1547"/>
            </dgm:adjLst>
          </dgm:shape>
          <dgm:presOf axis="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hildtext1" styleLbl="revTx">
          <dgm:varLst>
            <dgm:chMax val="0"/>
            <dgm:chPref val="0"/>
            <dgm:bulletEnabled val="1"/>
          </dgm:varLst>
          <dgm:choose name="Name10">
            <dgm:if name="Name11" func="var" arg="dir" op="equ" val="norm">
              <dgm:choose name="Name12">
                <dgm:if name="Name13" axis="self" ptType="node" func="posOdd" op="equ" val="1">
                  <dgm:alg type="tx">
                    <dgm:param type="parTxLTRAlign" val="l"/>
                  </dgm:alg>
                </dgm:if>
                <dgm:else name="Name14">
                  <dgm:alg type="tx">
                    <dgm:param type="parTxLTRAlign" val="r"/>
                  </dgm:alg>
                </dgm:else>
              </dgm:choose>
            </dgm:if>
            <dgm:else name="Name15">
              <dgm:choose name="Name16">
                <dgm:if name="Name17" axis="self" ptType="node" func="posOdd" op="equ" val="1">
                  <dgm:alg type="tx">
                    <dgm:param type="parTxLTRAlign" val="r"/>
                  </dgm:alg>
                </dgm:if>
                <dgm:else name="Name18">
                  <dgm:alg type="tx">
                    <dgm:param type="parTxLTRAlign" val="l"/>
                  </dgm:alg>
                </dgm:else>
              </dgm:choose>
            </dgm:else>
          </dgm:choose>
          <dgm:shape xmlns:r="http://schemas.openxmlformats.org/officeDocument/2006/relationships" type="rect" r:blip="">
            <dgm:adjLst/>
          </dgm:shape>
          <dgm:presOf axis="des"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BalanceSpacing">
          <dgm:alg type="sp"/>
          <dgm:shape xmlns:r="http://schemas.openxmlformats.org/officeDocument/2006/relationships" r:blip="">
            <dgm:adjLst/>
          </dgm:shape>
        </dgm:layoutNode>
        <dgm:layoutNode name="BalanceSpacing1">
          <dgm:alg type="sp"/>
          <dgm:shape xmlns:r="http://schemas.openxmlformats.org/officeDocument/2006/relationships" r:blip="">
            <dgm:adjLst/>
          </dgm:shape>
        </dgm:layoutNode>
        <dgm:forEach name="Name19" axis="followSib" ptType="sibTrans" hideLastTrans="0" cnt="1">
          <dgm:layoutNode name="Accent1Text" styleLbl="node1">
            <dgm:alg type="tx"/>
            <dgm:shape xmlns:r="http://schemas.openxmlformats.org/officeDocument/2006/relationships" rot="90" type="hexagon" r:blip="">
              <dgm:adjLst>
                <dgm:adj idx="1" val="0.25"/>
                <dgm:adj idx="2" val="1.1547"/>
              </dgm:adjLst>
            </dgm:shape>
            <dgm:presOf axis="self" ptType="sibTrans"/>
            <dgm:constrLst>
              <dgm:constr type="lMarg"/>
              <dgm:constr type="rMarg"/>
              <dgm:constr type="tMarg"/>
              <dgm:constr type="bMarg"/>
            </dgm:constrLst>
            <dgm:ruleLst>
              <dgm:rule type="primFontSz" val="5" fact="NaN" max="NaN"/>
            </dgm:ruleLst>
          </dgm:layoutNode>
        </dgm:forEach>
      </dgm:layoutNode>
      <dgm:forEach name="Name2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1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3.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F43F991-9812-3046-83FB-F7B084255118}" type="datetimeFigureOut">
              <a:rPr lang="en-US" smtClean="0"/>
              <a:t>8/20/2019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CBEC4FD-1E22-724E-AF30-23C127918BEE}" type="slidenum">
              <a:rPr lang="en-US" smtClean="0"/>
              <a:t>‹#›</a:t>
            </a:fld>
            <a:endParaRPr lang="en-US"/>
          </a:p>
        </p:txBody>
      </p:sp>
    </p:spTree>
    <p:extLst>
      <p:ext uri="{BB962C8B-B14F-4D97-AF65-F5344CB8AC3E}">
        <p14:creationId xmlns:p14="http://schemas.microsoft.com/office/powerpoint/2010/main" val="16825495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IN" dirty="0"/>
          </a:p>
        </p:txBody>
      </p:sp>
      <p:sp>
        <p:nvSpPr>
          <p:cNvPr id="4" name="Slide Number Placeholder 3"/>
          <p:cNvSpPr>
            <a:spLocks noGrp="1"/>
          </p:cNvSpPr>
          <p:nvPr>
            <p:ph type="sldNum" sz="quarter" idx="10"/>
          </p:nvPr>
        </p:nvSpPr>
        <p:spPr/>
        <p:txBody>
          <a:bodyPr/>
          <a:lstStyle/>
          <a:p>
            <a:fld id="{1CBEC4FD-1E22-724E-AF30-23C127918BEE}" type="slidenum">
              <a:rPr lang="en-US" smtClean="0"/>
              <a:t>1</a:t>
            </a:fld>
            <a:endParaRPr lang="en-US" dirty="0"/>
          </a:p>
        </p:txBody>
      </p:sp>
    </p:spTree>
    <p:extLst>
      <p:ext uri="{BB962C8B-B14F-4D97-AF65-F5344CB8AC3E}">
        <p14:creationId xmlns:p14="http://schemas.microsoft.com/office/powerpoint/2010/main" val="1821478407"/>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4.sv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0338BC2-5AEB-4032-8EF6-E20E1C2EA66F}"/>
              </a:ext>
            </a:extLst>
          </p:cNvPr>
          <p:cNvSpPr>
            <a:spLocks noGrp="1"/>
          </p:cNvSpPr>
          <p:nvPr>
            <p:ph type="ctrTitle"/>
          </p:nvPr>
        </p:nvSpPr>
        <p:spPr>
          <a:xfrm>
            <a:off x="838200" y="2796357"/>
            <a:ext cx="6057014" cy="1872549"/>
          </a:xfrm>
        </p:spPr>
        <p:txBody>
          <a:bodyPr anchor="b"/>
          <a:lstStyle>
            <a:lvl1pPr algn="ctr">
              <a:defRPr sz="6000"/>
            </a:lvl1pPr>
          </a:lstStyle>
          <a:p>
            <a:r>
              <a:rPr lang="en-US" dirty="0"/>
              <a:t>Click to edit Master title style</a:t>
            </a:r>
          </a:p>
        </p:txBody>
      </p:sp>
      <p:sp>
        <p:nvSpPr>
          <p:cNvPr id="3" name="Subtitle 2">
            <a:extLst>
              <a:ext uri="{FF2B5EF4-FFF2-40B4-BE49-F238E27FC236}">
                <a16:creationId xmlns:a16="http://schemas.microsoft.com/office/drawing/2014/main" xmlns="" id="{8DA88CEC-7A07-4B64-BF1C-752380433B9B}"/>
              </a:ext>
            </a:extLst>
          </p:cNvPr>
          <p:cNvSpPr>
            <a:spLocks noGrp="1"/>
          </p:cNvSpPr>
          <p:nvPr>
            <p:ph type="subTitle" idx="1"/>
          </p:nvPr>
        </p:nvSpPr>
        <p:spPr>
          <a:xfrm>
            <a:off x="838200" y="4760982"/>
            <a:ext cx="6057014" cy="448967"/>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BAA50477-B8C6-40FB-93D4-ADD842F258A9}"/>
              </a:ext>
            </a:extLst>
          </p:cNvPr>
          <p:cNvSpPr>
            <a:spLocks noGrp="1"/>
          </p:cNvSpPr>
          <p:nvPr>
            <p:ph type="dt" sz="half" idx="10"/>
          </p:nvPr>
        </p:nvSpPr>
        <p:spPr/>
        <p:txBody>
          <a:bodyPr/>
          <a:lstStyle/>
          <a:p>
            <a:fld id="{896BEAD1-0925-084C-87C9-63622D55321A}" type="datetime1">
              <a:rPr lang="en-US" smtClean="0"/>
              <a:t>8/20/2019</a:t>
            </a:fld>
            <a:endParaRPr lang="en-US"/>
          </a:p>
        </p:txBody>
      </p:sp>
      <p:pic>
        <p:nvPicPr>
          <p:cNvPr id="7" name="Graphic 6">
            <a:extLst>
              <a:ext uri="{FF2B5EF4-FFF2-40B4-BE49-F238E27FC236}">
                <a16:creationId xmlns:a16="http://schemas.microsoft.com/office/drawing/2014/main" xmlns="" id="{C085E01E-DCC3-422F-9395-A6075CA4C22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503349" y="361786"/>
            <a:ext cx="4467896" cy="1114551"/>
          </a:xfrm>
          <a:prstGeom prst="rect">
            <a:avLst/>
          </a:prstGeom>
        </p:spPr>
      </p:pic>
    </p:spTree>
    <p:extLst>
      <p:ext uri="{BB962C8B-B14F-4D97-AF65-F5344CB8AC3E}">
        <p14:creationId xmlns:p14="http://schemas.microsoft.com/office/powerpoint/2010/main" val="125711204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Title and Content">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xmlns="" id="{F6F7C3B9-192B-4627-AA73-39103B471D2A}"/>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pic>
        <p:nvPicPr>
          <p:cNvPr id="8" name="Picture 7">
            <a:extLst>
              <a:ext uri="{FF2B5EF4-FFF2-40B4-BE49-F238E27FC236}">
                <a16:creationId xmlns:a16="http://schemas.microsoft.com/office/drawing/2014/main" xmlns="" id="{63BCBD05-71F8-294D-83DC-501AF13210A5}"/>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9" name="Graphic 8">
            <a:extLst>
              <a:ext uri="{FF2B5EF4-FFF2-40B4-BE49-F238E27FC236}">
                <a16:creationId xmlns:a16="http://schemas.microsoft.com/office/drawing/2014/main" xmlns="" id="{22BB28F1-E701-BE47-A4F6-BE7A20ECEBD5}"/>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
        <p:nvSpPr>
          <p:cNvPr id="12" name="Title 11"/>
          <p:cNvSpPr>
            <a:spLocks noGrp="1"/>
          </p:cNvSpPr>
          <p:nvPr>
            <p:ph type="title"/>
          </p:nvPr>
        </p:nvSpPr>
        <p:spPr/>
        <p:txBody>
          <a:bodyPr/>
          <a:lstStyle/>
          <a:p>
            <a:r>
              <a:rPr lang="en-US"/>
              <a:t>Click to edit Master title style</a:t>
            </a:r>
            <a:endParaRPr lang="en-IN"/>
          </a:p>
        </p:txBody>
      </p:sp>
      <p:sp>
        <p:nvSpPr>
          <p:cNvPr id="13" name="Date Placeholder 12"/>
          <p:cNvSpPr>
            <a:spLocks noGrp="1"/>
          </p:cNvSpPr>
          <p:nvPr>
            <p:ph type="dt" sz="half" idx="10"/>
          </p:nvPr>
        </p:nvSpPr>
        <p:spPr/>
        <p:txBody>
          <a:bodyPr/>
          <a:lstStyle/>
          <a:p>
            <a:fld id="{F6A186E5-7806-A24D-AB9D-D5DAF6FE60B6}" type="datetime1">
              <a:rPr lang="en-US" smtClean="0"/>
              <a:t>8/20/2019</a:t>
            </a:fld>
            <a:endParaRPr lang="en-US"/>
          </a:p>
        </p:txBody>
      </p:sp>
      <p:sp>
        <p:nvSpPr>
          <p:cNvPr id="14" name="Footer Placeholder 13"/>
          <p:cNvSpPr>
            <a:spLocks noGrp="1"/>
          </p:cNvSpPr>
          <p:nvPr>
            <p:ph type="ftr" sz="quarter" idx="11"/>
          </p:nvPr>
        </p:nvSpPr>
        <p:spPr/>
        <p:txBody>
          <a:bodyPr/>
          <a:lstStyle/>
          <a:p>
            <a:endParaRPr lang="en-US" dirty="0"/>
          </a:p>
        </p:txBody>
      </p:sp>
      <p:sp>
        <p:nvSpPr>
          <p:cNvPr id="15" name="Slide Number Placeholder 14"/>
          <p:cNvSpPr>
            <a:spLocks noGrp="1"/>
          </p:cNvSpPr>
          <p:nvPr>
            <p:ph type="sldNum" sz="quarter" idx="12"/>
          </p:nvPr>
        </p:nvSpPr>
        <p:spPr/>
        <p:txBody>
          <a:bodyPr/>
          <a:lstStyle/>
          <a:p>
            <a:fld id="{811372F7-00AD-47F2-8DB0-AB7985FCD819}" type="slidenum">
              <a:rPr lang="en-US" smtClean="0"/>
              <a:pPr/>
              <a:t>‹#›</a:t>
            </a:fld>
            <a:endParaRPr lang="en-US"/>
          </a:p>
        </p:txBody>
      </p:sp>
    </p:spTree>
    <p:extLst>
      <p:ext uri="{BB962C8B-B14F-4D97-AF65-F5344CB8AC3E}">
        <p14:creationId xmlns:p14="http://schemas.microsoft.com/office/powerpoint/2010/main" val="26827334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18289905-0A21-49B1-A1FA-28B39DA9307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96C148DE-C29D-41D7-8FC5-CBF2BEBB883B}"/>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26C8E640-8743-4F3D-88FA-F034C19C826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C4E1AF25-9F65-4598-BEE8-2B3BDD35C8AC}"/>
              </a:ext>
            </a:extLst>
          </p:cNvPr>
          <p:cNvSpPr>
            <a:spLocks noGrp="1"/>
          </p:cNvSpPr>
          <p:nvPr>
            <p:ph type="dt" sz="half" idx="10"/>
          </p:nvPr>
        </p:nvSpPr>
        <p:spPr/>
        <p:txBody>
          <a:bodyPr/>
          <a:lstStyle/>
          <a:p>
            <a:fld id="{1975AC1A-6169-654C-A225-5C72E81454B5}" type="datetime1">
              <a:rPr lang="en-US" smtClean="0"/>
              <a:t>8/20/2019</a:t>
            </a:fld>
            <a:endParaRPr lang="en-US"/>
          </a:p>
        </p:txBody>
      </p:sp>
      <p:sp>
        <p:nvSpPr>
          <p:cNvPr id="6" name="Footer Placeholder 5">
            <a:extLst>
              <a:ext uri="{FF2B5EF4-FFF2-40B4-BE49-F238E27FC236}">
                <a16:creationId xmlns:a16="http://schemas.microsoft.com/office/drawing/2014/main" xmlns="" id="{004ED41E-54CA-49D8-B052-2DCAF78914D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D8E26C91-86A1-4ADE-B4FA-AB4BB2EAD385}"/>
              </a:ext>
            </a:extLst>
          </p:cNvPr>
          <p:cNvSpPr>
            <a:spLocks noGrp="1"/>
          </p:cNvSpPr>
          <p:nvPr>
            <p:ph type="sldNum" sz="quarter" idx="12"/>
          </p:nvPr>
        </p:nvSpPr>
        <p:spPr/>
        <p:txBody>
          <a:bodyPr/>
          <a:lstStyle/>
          <a:p>
            <a:fld id="{811372F7-00AD-47F2-8DB0-AB7985FCD819}" type="slidenum">
              <a:rPr lang="en-US" smtClean="0"/>
              <a:t>‹#›</a:t>
            </a:fld>
            <a:endParaRPr lang="en-US"/>
          </a:p>
        </p:txBody>
      </p:sp>
      <p:pic>
        <p:nvPicPr>
          <p:cNvPr id="9" name="Picture 8">
            <a:extLst>
              <a:ext uri="{FF2B5EF4-FFF2-40B4-BE49-F238E27FC236}">
                <a16:creationId xmlns:a16="http://schemas.microsoft.com/office/drawing/2014/main" xmlns="" id="{FD2C9BDD-688D-A047-A3C7-12AE89BA8D39}"/>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11" name="Graphic 10">
            <a:extLst>
              <a:ext uri="{FF2B5EF4-FFF2-40B4-BE49-F238E27FC236}">
                <a16:creationId xmlns:a16="http://schemas.microsoft.com/office/drawing/2014/main" xmlns="" id="{6988E01D-8AAB-C644-B99D-60AAE073DBAA}"/>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42340640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F9FA765-8C3F-40CC-824E-EADD42B9E641}"/>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A4AE8E09-D966-4D3A-AF9A-AC3B2EA2C3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64375EB8-A85D-4C1B-AEC9-743A6B98A4E8}"/>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32E165C3-FD25-4D9C-B792-75A60EF91382}"/>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8A4FDFD9-A462-4D16-8384-41D0B4AE2A1B}"/>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3AAA1FE9-C9B8-42E2-9520-9F880590CE3F}"/>
              </a:ext>
            </a:extLst>
          </p:cNvPr>
          <p:cNvSpPr>
            <a:spLocks noGrp="1"/>
          </p:cNvSpPr>
          <p:nvPr>
            <p:ph type="dt" sz="half" idx="10"/>
          </p:nvPr>
        </p:nvSpPr>
        <p:spPr/>
        <p:txBody>
          <a:bodyPr/>
          <a:lstStyle/>
          <a:p>
            <a:fld id="{B046ED3C-01C2-A746-B14A-33C641BCF25A}" type="datetime1">
              <a:rPr lang="en-US" smtClean="0"/>
              <a:t>8/20/2019</a:t>
            </a:fld>
            <a:endParaRPr lang="en-US"/>
          </a:p>
        </p:txBody>
      </p:sp>
      <p:sp>
        <p:nvSpPr>
          <p:cNvPr id="8" name="Footer Placeholder 7">
            <a:extLst>
              <a:ext uri="{FF2B5EF4-FFF2-40B4-BE49-F238E27FC236}">
                <a16:creationId xmlns:a16="http://schemas.microsoft.com/office/drawing/2014/main" xmlns="" id="{9EF0315B-6A3E-443C-BEDE-F969381956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B4C7048A-52D6-4B73-BCAE-57AE338945D7}"/>
              </a:ext>
            </a:extLst>
          </p:cNvPr>
          <p:cNvSpPr>
            <a:spLocks noGrp="1"/>
          </p:cNvSpPr>
          <p:nvPr>
            <p:ph type="sldNum" sz="quarter" idx="12"/>
          </p:nvPr>
        </p:nvSpPr>
        <p:spPr/>
        <p:txBody>
          <a:bodyPr/>
          <a:lstStyle/>
          <a:p>
            <a:fld id="{811372F7-00AD-47F2-8DB0-AB7985FCD819}" type="slidenum">
              <a:rPr lang="en-US" smtClean="0"/>
              <a:t>‹#›</a:t>
            </a:fld>
            <a:endParaRPr lang="en-US"/>
          </a:p>
        </p:txBody>
      </p:sp>
      <p:pic>
        <p:nvPicPr>
          <p:cNvPr id="11" name="Picture 10">
            <a:extLst>
              <a:ext uri="{FF2B5EF4-FFF2-40B4-BE49-F238E27FC236}">
                <a16:creationId xmlns:a16="http://schemas.microsoft.com/office/drawing/2014/main" xmlns="" id="{9139B1A6-5B80-FC47-9593-110470300AC5}"/>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13" name="Graphic 12">
            <a:extLst>
              <a:ext uri="{FF2B5EF4-FFF2-40B4-BE49-F238E27FC236}">
                <a16:creationId xmlns:a16="http://schemas.microsoft.com/office/drawing/2014/main" xmlns="" id="{315B9CCB-1134-F043-878B-18281F7C3E5E}"/>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25116000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77F54A0-8A8A-4FFD-AAC4-23B6CEBF6F4C}"/>
              </a:ext>
            </a:extLst>
          </p:cNvPr>
          <p:cNvSpPr>
            <a:spLocks noGrp="1"/>
          </p:cNvSpPr>
          <p:nvPr>
            <p:ph type="title"/>
          </p:nvPr>
        </p:nvSpPr>
        <p:spPr/>
        <p:txBody>
          <a:bodyPr/>
          <a:lstStyle/>
          <a:p>
            <a:r>
              <a:rPr lang="en-US"/>
              <a:t>Click to edit Master title style</a:t>
            </a:r>
          </a:p>
        </p:txBody>
      </p:sp>
      <p:sp>
        <p:nvSpPr>
          <p:cNvPr id="6" name="Date Placeholder 5"/>
          <p:cNvSpPr>
            <a:spLocks noGrp="1"/>
          </p:cNvSpPr>
          <p:nvPr>
            <p:ph type="dt" sz="half" idx="10"/>
          </p:nvPr>
        </p:nvSpPr>
        <p:spPr/>
        <p:txBody>
          <a:bodyPr/>
          <a:lstStyle/>
          <a:p>
            <a:fld id="{3826A223-5940-CA40-8B4B-1E27E4F3E8CA}" type="datetime1">
              <a:rPr lang="en-US" smtClean="0"/>
              <a:t>8/20/2019</a:t>
            </a:fld>
            <a:endParaRPr lang="en-US"/>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11372F7-00AD-47F2-8DB0-AB7985FCD819}" type="slidenum">
              <a:rPr lang="en-US" smtClean="0"/>
              <a:pPr/>
              <a:t>‹#›</a:t>
            </a:fld>
            <a:endParaRPr lang="en-US" dirty="0"/>
          </a:p>
        </p:txBody>
      </p:sp>
      <p:pic>
        <p:nvPicPr>
          <p:cNvPr id="7" name="Picture 6">
            <a:extLst>
              <a:ext uri="{FF2B5EF4-FFF2-40B4-BE49-F238E27FC236}">
                <a16:creationId xmlns:a16="http://schemas.microsoft.com/office/drawing/2014/main" xmlns="" id="{CFB3A45E-2A4B-8D44-A4A7-6A6B51B7A114}"/>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11" name="Graphic 10">
            <a:extLst>
              <a:ext uri="{FF2B5EF4-FFF2-40B4-BE49-F238E27FC236}">
                <a16:creationId xmlns:a16="http://schemas.microsoft.com/office/drawing/2014/main" xmlns="" id="{B664754A-6721-674E-96F0-12EE2682F264}"/>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298333831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F55AF7DF-D8B3-4D1D-ADF6-C2C174CE3132}"/>
              </a:ext>
            </a:extLst>
          </p:cNvPr>
          <p:cNvSpPr>
            <a:spLocks noGrp="1"/>
          </p:cNvSpPr>
          <p:nvPr>
            <p:ph type="dt" sz="half" idx="10"/>
          </p:nvPr>
        </p:nvSpPr>
        <p:spPr/>
        <p:txBody>
          <a:bodyPr/>
          <a:lstStyle/>
          <a:p>
            <a:fld id="{F44307DB-A9AB-3A42-89B7-03D21BD97AFF}" type="datetime1">
              <a:rPr lang="en-US" smtClean="0"/>
              <a:t>8/20/2019</a:t>
            </a:fld>
            <a:endParaRPr lang="en-US"/>
          </a:p>
        </p:txBody>
      </p:sp>
      <p:sp>
        <p:nvSpPr>
          <p:cNvPr id="3" name="Footer Placeholder 2">
            <a:extLst>
              <a:ext uri="{FF2B5EF4-FFF2-40B4-BE49-F238E27FC236}">
                <a16:creationId xmlns:a16="http://schemas.microsoft.com/office/drawing/2014/main" xmlns="" id="{FA12F538-4AD8-4386-8041-578CB2574ADD}"/>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ECE7AB6F-441F-435B-989B-2A8B3C62519E}"/>
              </a:ext>
            </a:extLst>
          </p:cNvPr>
          <p:cNvSpPr>
            <a:spLocks noGrp="1"/>
          </p:cNvSpPr>
          <p:nvPr>
            <p:ph type="sldNum" sz="quarter" idx="12"/>
          </p:nvPr>
        </p:nvSpPr>
        <p:spPr/>
        <p:txBody>
          <a:bodyPr/>
          <a:lstStyle/>
          <a:p>
            <a:fld id="{811372F7-00AD-47F2-8DB0-AB7985FCD819}" type="slidenum">
              <a:rPr lang="en-US" smtClean="0"/>
              <a:t>‹#›</a:t>
            </a:fld>
            <a:endParaRPr lang="en-US"/>
          </a:p>
        </p:txBody>
      </p:sp>
      <p:pic>
        <p:nvPicPr>
          <p:cNvPr id="6" name="Picture 5">
            <a:extLst>
              <a:ext uri="{FF2B5EF4-FFF2-40B4-BE49-F238E27FC236}">
                <a16:creationId xmlns:a16="http://schemas.microsoft.com/office/drawing/2014/main" xmlns="" id="{53590964-74D1-B446-9935-4843E9D0CDF2}"/>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8" name="Graphic 7">
            <a:extLst>
              <a:ext uri="{FF2B5EF4-FFF2-40B4-BE49-F238E27FC236}">
                <a16:creationId xmlns:a16="http://schemas.microsoft.com/office/drawing/2014/main" xmlns="" id="{C95DECAC-4553-A54D-AEFD-1CC2B5FF9B0B}"/>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15553019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4842E554-AB84-4784-B230-668FE7A0D39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52899B93-C220-4515-84DB-AD7D95B9EC7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5E2B5F9E-081E-4BA7-AED1-16D51320BFC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96AAC22-657B-45B8-A157-17D8CFB384D5}"/>
              </a:ext>
            </a:extLst>
          </p:cNvPr>
          <p:cNvSpPr>
            <a:spLocks noGrp="1"/>
          </p:cNvSpPr>
          <p:nvPr>
            <p:ph type="dt" sz="half" idx="10"/>
          </p:nvPr>
        </p:nvSpPr>
        <p:spPr/>
        <p:txBody>
          <a:bodyPr/>
          <a:lstStyle/>
          <a:p>
            <a:fld id="{2AFCA0A3-7BC5-A14E-A57C-CBC02926A7E4}" type="datetime1">
              <a:rPr lang="en-US" smtClean="0"/>
              <a:t>8/20/2019</a:t>
            </a:fld>
            <a:endParaRPr lang="en-US"/>
          </a:p>
        </p:txBody>
      </p:sp>
      <p:sp>
        <p:nvSpPr>
          <p:cNvPr id="6" name="Footer Placeholder 5">
            <a:extLst>
              <a:ext uri="{FF2B5EF4-FFF2-40B4-BE49-F238E27FC236}">
                <a16:creationId xmlns:a16="http://schemas.microsoft.com/office/drawing/2014/main" xmlns="" id="{E92B389D-E4B6-4A34-98AF-E470B081692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233B4830-A7E7-4B72-8313-F0DCCC851276}"/>
              </a:ext>
            </a:extLst>
          </p:cNvPr>
          <p:cNvSpPr>
            <a:spLocks noGrp="1"/>
          </p:cNvSpPr>
          <p:nvPr>
            <p:ph type="sldNum" sz="quarter" idx="12"/>
          </p:nvPr>
        </p:nvSpPr>
        <p:spPr/>
        <p:txBody>
          <a:bodyPr/>
          <a:lstStyle/>
          <a:p>
            <a:fld id="{811372F7-00AD-47F2-8DB0-AB7985FCD819}" type="slidenum">
              <a:rPr lang="en-US" smtClean="0"/>
              <a:t>‹#›</a:t>
            </a:fld>
            <a:endParaRPr lang="en-US"/>
          </a:p>
        </p:txBody>
      </p:sp>
      <p:pic>
        <p:nvPicPr>
          <p:cNvPr id="10" name="Picture 9">
            <a:extLst>
              <a:ext uri="{FF2B5EF4-FFF2-40B4-BE49-F238E27FC236}">
                <a16:creationId xmlns:a16="http://schemas.microsoft.com/office/drawing/2014/main" xmlns="" id="{857CE4EE-8804-D046-A108-DA6B3DEB3FBE}"/>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11" name="Graphic 10">
            <a:extLst>
              <a:ext uri="{FF2B5EF4-FFF2-40B4-BE49-F238E27FC236}">
                <a16:creationId xmlns:a16="http://schemas.microsoft.com/office/drawing/2014/main" xmlns="" id="{4BF27DDB-6D98-AB4E-928E-6B88A63C4706}"/>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15950377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C9A0A95B-3BCC-4331-9DE8-BB54447FE2C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1B60D8DC-2606-4EBA-A089-69B5D6C6BB55}"/>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33C1F22E-3A90-4336-A97E-B1791ADA2AD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4BEE5F99-0312-497D-9AB8-2CE1F0378C04}"/>
              </a:ext>
            </a:extLst>
          </p:cNvPr>
          <p:cNvSpPr>
            <a:spLocks noGrp="1"/>
          </p:cNvSpPr>
          <p:nvPr>
            <p:ph type="dt" sz="half" idx="10"/>
          </p:nvPr>
        </p:nvSpPr>
        <p:spPr/>
        <p:txBody>
          <a:bodyPr/>
          <a:lstStyle/>
          <a:p>
            <a:fld id="{7E80E5A9-47E0-514D-8BC4-A0AA6458B8AC}" type="datetime1">
              <a:rPr lang="en-US" smtClean="0"/>
              <a:t>8/20/2019</a:t>
            </a:fld>
            <a:endParaRPr lang="en-US"/>
          </a:p>
        </p:txBody>
      </p:sp>
      <p:sp>
        <p:nvSpPr>
          <p:cNvPr id="6" name="Footer Placeholder 5">
            <a:extLst>
              <a:ext uri="{FF2B5EF4-FFF2-40B4-BE49-F238E27FC236}">
                <a16:creationId xmlns:a16="http://schemas.microsoft.com/office/drawing/2014/main" xmlns="" id="{520F1F65-91C5-4749-8F16-9BEF2CD7623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A6E5BBD-E1EE-4900-B1DF-287F0EA21CB7}"/>
              </a:ext>
            </a:extLst>
          </p:cNvPr>
          <p:cNvSpPr>
            <a:spLocks noGrp="1"/>
          </p:cNvSpPr>
          <p:nvPr>
            <p:ph type="sldNum" sz="quarter" idx="12"/>
          </p:nvPr>
        </p:nvSpPr>
        <p:spPr/>
        <p:txBody>
          <a:bodyPr/>
          <a:lstStyle/>
          <a:p>
            <a:fld id="{811372F7-00AD-47F2-8DB0-AB7985FCD819}" type="slidenum">
              <a:rPr lang="en-US" smtClean="0"/>
              <a:t>‹#›</a:t>
            </a:fld>
            <a:endParaRPr lang="en-US"/>
          </a:p>
        </p:txBody>
      </p:sp>
      <p:pic>
        <p:nvPicPr>
          <p:cNvPr id="10" name="Picture 9">
            <a:extLst>
              <a:ext uri="{FF2B5EF4-FFF2-40B4-BE49-F238E27FC236}">
                <a16:creationId xmlns:a16="http://schemas.microsoft.com/office/drawing/2014/main" xmlns="" id="{664C8B20-DF1C-6246-AD6D-97024C707D51}"/>
              </a:ext>
            </a:extLst>
          </p:cNvPr>
          <p:cNvPicPr>
            <a:picLocks noChangeAspect="1"/>
          </p:cNvPicPr>
          <p:nvPr userDrawn="1"/>
        </p:nvPicPr>
        <p:blipFill>
          <a:blip r:embed="rId2"/>
          <a:stretch>
            <a:fillRect/>
          </a:stretch>
        </p:blipFill>
        <p:spPr>
          <a:xfrm>
            <a:off x="127897" y="6328894"/>
            <a:ext cx="1656604" cy="392581"/>
          </a:xfrm>
          <a:prstGeom prst="rect">
            <a:avLst/>
          </a:prstGeom>
        </p:spPr>
      </p:pic>
      <p:pic>
        <p:nvPicPr>
          <p:cNvPr id="11" name="Graphic 10">
            <a:extLst>
              <a:ext uri="{FF2B5EF4-FFF2-40B4-BE49-F238E27FC236}">
                <a16:creationId xmlns:a16="http://schemas.microsoft.com/office/drawing/2014/main" xmlns="" id="{81D61CDB-D0AF-0E4A-99E5-E80FEBEABDE8}"/>
              </a:ext>
            </a:extLst>
          </p:cNvPr>
          <p:cNvPicPr>
            <a:picLocks noChangeAspect="1"/>
          </p:cNvPicPr>
          <p:nvPr userDrawn="1"/>
        </p:nvPicPr>
        <p:blipFill>
          <a:blip r:embed="rId3">
            <a:extLst>
              <a:ext uri="{96DAC541-7B7A-43D3-8B79-37D633B846F1}">
                <asvg:svgBlip xmlns:asvg="http://schemas.microsoft.com/office/drawing/2016/SVG/main" xmlns="" r:embed="rId4"/>
              </a:ext>
            </a:extLst>
          </a:blip>
          <a:stretch>
            <a:fillRect/>
          </a:stretch>
        </p:blipFill>
        <p:spPr>
          <a:xfrm>
            <a:off x="1784501" y="6340844"/>
            <a:ext cx="1477926" cy="368680"/>
          </a:xfrm>
          <a:prstGeom prst="rect">
            <a:avLst/>
          </a:prstGeom>
        </p:spPr>
      </p:pic>
    </p:spTree>
    <p:extLst>
      <p:ext uri="{BB962C8B-B14F-4D97-AF65-F5344CB8AC3E}">
        <p14:creationId xmlns:p14="http://schemas.microsoft.com/office/powerpoint/2010/main" val="31408922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Content">
    <p:spTree>
      <p:nvGrpSpPr>
        <p:cNvPr id="1" name=""/>
        <p:cNvGrpSpPr/>
        <p:nvPr/>
      </p:nvGrpSpPr>
      <p:grpSpPr>
        <a:xfrm>
          <a:off x="0" y="0"/>
          <a:ext cx="0" cy="0"/>
          <a:chOff x="0" y="0"/>
          <a:chExt cx="0" cy="0"/>
        </a:xfrm>
      </p:grpSpPr>
      <p:sp>
        <p:nvSpPr>
          <p:cNvPr id="8" name="Slide Number Placeholder 7"/>
          <p:cNvSpPr>
            <a:spLocks noGrp="1"/>
          </p:cNvSpPr>
          <p:nvPr>
            <p:ph type="sldNum" sz="quarter" idx="11"/>
          </p:nvPr>
        </p:nvSpPr>
        <p:spPr>
          <a:xfrm>
            <a:off x="10972799" y="6356350"/>
            <a:ext cx="381001" cy="365125"/>
          </a:xfrm>
        </p:spPr>
        <p:txBody>
          <a:bodyPr vert="horz" lIns="91440" tIns="45720" rIns="91440" bIns="45720" rtlCol="0" anchor="ctr"/>
          <a:lstStyle>
            <a:lvl1pPr>
              <a:defRPr lang="en-US" smtClean="0"/>
            </a:lvl1pPr>
          </a:lstStyle>
          <a:p>
            <a:fld id="{12CB907E-C602-C34B-93F7-CA9E40714286}" type="slidenum">
              <a:rPr lang="en-US" smtClean="0"/>
              <a:pPr/>
              <a:t>‹#›</a:t>
            </a:fld>
            <a:endParaRPr lang="en-US" dirty="0"/>
          </a:p>
        </p:txBody>
      </p:sp>
      <p:sp>
        <p:nvSpPr>
          <p:cNvPr id="5" name="Content Placeholder 4"/>
          <p:cNvSpPr>
            <a:spLocks noGrp="1"/>
          </p:cNvSpPr>
          <p:nvPr>
            <p:ph sz="quarter" idx="12"/>
          </p:nvPr>
        </p:nvSpPr>
        <p:spPr>
          <a:xfrm>
            <a:off x="491067" y="1139370"/>
            <a:ext cx="11211984" cy="481216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pic>
        <p:nvPicPr>
          <p:cNvPr id="9" name="Graphic 8">
            <a:extLst>
              <a:ext uri="{FF2B5EF4-FFF2-40B4-BE49-F238E27FC236}">
                <a16:creationId xmlns:a16="http://schemas.microsoft.com/office/drawing/2014/main" xmlns="" id="{82E91ABE-8F0D-834C-A55B-1C5F93C69DA2}"/>
              </a:ext>
            </a:extLst>
          </p:cNvPr>
          <p:cNvPicPr>
            <a:picLocks noChangeAspect="1"/>
          </p:cNvPicPr>
          <p:nvPr userDrawn="1"/>
        </p:nvPicPr>
        <p:blipFill>
          <a:blip r:embed="rId2">
            <a:extLst>
              <a:ext uri="{96DAC541-7B7A-43D3-8B79-37D633B846F1}">
                <asvg:svgBlip xmlns:asvg="http://schemas.microsoft.com/office/drawing/2016/SVG/main" xmlns="" r:embed="rId3"/>
              </a:ext>
            </a:extLst>
          </a:blip>
          <a:stretch>
            <a:fillRect/>
          </a:stretch>
        </p:blipFill>
        <p:spPr>
          <a:xfrm>
            <a:off x="316309" y="6352795"/>
            <a:ext cx="1477926" cy="368680"/>
          </a:xfrm>
          <a:prstGeom prst="rect">
            <a:avLst/>
          </a:prstGeom>
        </p:spPr>
      </p:pic>
    </p:spTree>
    <p:extLst>
      <p:ext uri="{BB962C8B-B14F-4D97-AF65-F5344CB8AC3E}">
        <p14:creationId xmlns:p14="http://schemas.microsoft.com/office/powerpoint/2010/main" val="372578980"/>
      </p:ext>
    </p:extLst>
  </p:cSld>
  <p:clrMapOvr>
    <a:masterClrMapping/>
  </p:clrMapOvr>
  <p:extLst mod="1">
    <p:ext uri="{DCECCB84-F9BA-43D5-87BE-67443E8EF086}">
      <p15:sldGuideLst xmlns:p15="http://schemas.microsoft.com/office/powerpoint/2012/main">
        <p15:guide id="1" orient="horz" pos="2160">
          <p15:clr>
            <a:srgbClr val="FBAE40"/>
          </p15:clr>
        </p15:guide>
        <p15:guide id="2" pos="288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1">
            <a:lum/>
          </a:blip>
          <a:srcRect/>
          <a:stretch>
            <a:fillRect/>
          </a:stretch>
        </a:blip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298DA2DD-09B4-4214-A4DB-A1900F35C79B}"/>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a:extLst>
              <a:ext uri="{FF2B5EF4-FFF2-40B4-BE49-F238E27FC236}">
                <a16:creationId xmlns:a16="http://schemas.microsoft.com/office/drawing/2014/main" xmlns="" id="{68FBC05D-C6A2-429E-AA29-97121F4A04B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D37D21CA-904B-4F5C-AE45-98EBC5304A81}"/>
              </a:ext>
            </a:extLst>
          </p:cNvPr>
          <p:cNvSpPr>
            <a:spLocks noGrp="1"/>
          </p:cNvSpPr>
          <p:nvPr>
            <p:ph type="dt" sz="half" idx="2"/>
          </p:nvPr>
        </p:nvSpPr>
        <p:spPr>
          <a:xfrm>
            <a:off x="8153400" y="6356350"/>
            <a:ext cx="1096926" cy="365125"/>
          </a:xfrm>
          <a:prstGeom prst="rect">
            <a:avLst/>
          </a:prstGeom>
        </p:spPr>
        <p:txBody>
          <a:bodyPr vert="horz" lIns="91440" tIns="45720" rIns="91440" bIns="45720" rtlCol="0" anchor="ctr"/>
          <a:lstStyle>
            <a:lvl1pPr algn="l">
              <a:defRPr sz="1200">
                <a:solidFill>
                  <a:schemeClr val="tx1">
                    <a:tint val="75000"/>
                  </a:schemeClr>
                </a:solidFill>
                <a:latin typeface="Arial" panose="020B0604020202020204" pitchFamily="34" charset="0"/>
                <a:cs typeface="Arial" panose="020B0604020202020204" pitchFamily="34" charset="0"/>
              </a:defRPr>
            </a:lvl1pPr>
          </a:lstStyle>
          <a:p>
            <a:fld id="{F6A186E5-7806-A24D-AB9D-D5DAF6FE60B6}" type="datetime1">
              <a:rPr lang="en-US" smtClean="0"/>
              <a:t>8/20/2019</a:t>
            </a:fld>
            <a:endParaRPr lang="en-US"/>
          </a:p>
        </p:txBody>
      </p:sp>
      <p:sp>
        <p:nvSpPr>
          <p:cNvPr id="5" name="Footer Placeholder 4">
            <a:extLst>
              <a:ext uri="{FF2B5EF4-FFF2-40B4-BE49-F238E27FC236}">
                <a16:creationId xmlns:a16="http://schemas.microsoft.com/office/drawing/2014/main" xmlns="" id="{8C09D7A3-702C-4E15-A4F9-753D8C31D7ED}"/>
              </a:ext>
            </a:extLst>
          </p:cNvPr>
          <p:cNvSpPr>
            <a:spLocks noGrp="1"/>
          </p:cNvSpPr>
          <p:nvPr>
            <p:ph type="ftr" sz="quarter" idx="3"/>
          </p:nvPr>
        </p:nvSpPr>
        <p:spPr>
          <a:xfrm>
            <a:off x="4038600" y="6358639"/>
            <a:ext cx="4114800" cy="365125"/>
          </a:xfrm>
          <a:prstGeom prst="rect">
            <a:avLst/>
          </a:prstGeom>
        </p:spPr>
        <p:txBody>
          <a:bodyPr vert="horz" lIns="91440" tIns="45720" rIns="91440" bIns="45720" rtlCol="0" anchor="ctr"/>
          <a:lstStyle>
            <a:lvl1pPr algn="ctr">
              <a:defRPr sz="1200">
                <a:solidFill>
                  <a:schemeClr val="tx1">
                    <a:tint val="75000"/>
                  </a:schemeClr>
                </a:solidFill>
                <a:latin typeface="Arial" panose="020B0604020202020204" pitchFamily="34" charset="0"/>
                <a:cs typeface="Arial" panose="020B0604020202020204" pitchFamily="34" charset="0"/>
              </a:defRPr>
            </a:lvl1pPr>
          </a:lstStyle>
          <a:p>
            <a:endParaRPr lang="en-US" dirty="0"/>
          </a:p>
        </p:txBody>
      </p:sp>
      <p:sp>
        <p:nvSpPr>
          <p:cNvPr id="6" name="Slide Number Placeholder 5">
            <a:extLst>
              <a:ext uri="{FF2B5EF4-FFF2-40B4-BE49-F238E27FC236}">
                <a16:creationId xmlns:a16="http://schemas.microsoft.com/office/drawing/2014/main" xmlns="" id="{39F0876C-A6BF-4767-AD0E-2FE4287B6066}"/>
              </a:ext>
            </a:extLst>
          </p:cNvPr>
          <p:cNvSpPr>
            <a:spLocks noGrp="1"/>
          </p:cNvSpPr>
          <p:nvPr>
            <p:ph type="sldNum" sz="quarter" idx="4"/>
          </p:nvPr>
        </p:nvSpPr>
        <p:spPr>
          <a:xfrm>
            <a:off x="10972800" y="6356350"/>
            <a:ext cx="381000" cy="365125"/>
          </a:xfrm>
          <a:prstGeom prst="rect">
            <a:avLst/>
          </a:prstGeom>
        </p:spPr>
        <p:txBody>
          <a:bodyPr vert="horz" lIns="91440" tIns="45720" rIns="91440" bIns="45720" rtlCol="0" anchor="ctr"/>
          <a:lstStyle>
            <a:lvl1pPr algn="r">
              <a:defRPr sz="1200">
                <a:solidFill>
                  <a:schemeClr val="tx1">
                    <a:tint val="75000"/>
                  </a:schemeClr>
                </a:solidFill>
                <a:latin typeface="Arial" panose="020B0604020202020204" pitchFamily="34" charset="0"/>
                <a:cs typeface="Arial" panose="020B0604020202020204" pitchFamily="34" charset="0"/>
              </a:defRPr>
            </a:lvl1pPr>
          </a:lstStyle>
          <a:p>
            <a:fld id="{811372F7-00AD-47F2-8DB0-AB7985FCD819}" type="slidenum">
              <a:rPr lang="en-US" smtClean="0"/>
              <a:pPr/>
              <a:t>‹#›</a:t>
            </a:fld>
            <a:endParaRPr lang="en-US"/>
          </a:p>
        </p:txBody>
      </p:sp>
    </p:spTree>
    <p:extLst>
      <p:ext uri="{BB962C8B-B14F-4D97-AF65-F5344CB8AC3E}">
        <p14:creationId xmlns:p14="http://schemas.microsoft.com/office/powerpoint/2010/main" val="1729152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Lst>
  <p:hf hdr="0" ftr="0" dt="0"/>
  <p:txStyles>
    <p:title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Arial" panose="020B0604020202020204" pitchFamily="34" charset="0"/>
          <a:ea typeface="+mn-ea"/>
          <a:cs typeface="Arial" panose="020B0604020202020204" pitchFamily="34" charset="0"/>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Arial" panose="020B0604020202020204" pitchFamily="34" charset="0"/>
          <a:ea typeface="+mn-ea"/>
          <a:cs typeface="Arial" panose="020B0604020202020204" pitchFamily="34" charset="0"/>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9.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11.xml.rels><?xml version="1.0" encoding="UTF-8" standalone="yes"?>
<Relationships xmlns="http://schemas.openxmlformats.org/package/2006/relationships"><Relationship Id="rId2" Type="http://schemas.openxmlformats.org/officeDocument/2006/relationships/image" Target="../media/image32.tiff"/><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image" Target="../media/image33.tiff"/><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image" Target="../media/image34.tiff"/><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image" Target="../media/image30.png"/><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png"/></Relationships>
</file>

<file path=ppt/slides/_rels/slide15.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39.png"/><Relationship Id="rId2" Type="http://schemas.openxmlformats.org/officeDocument/2006/relationships/image" Target="../media/image30.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6.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41.png"/><Relationship Id="rId7" Type="http://schemas.openxmlformats.org/officeDocument/2006/relationships/image" Target="../media/image43.png"/><Relationship Id="rId12" Type="http://schemas.openxmlformats.org/officeDocument/2006/relationships/image" Target="../media/image47.png"/><Relationship Id="rId2" Type="http://schemas.openxmlformats.org/officeDocument/2006/relationships/image" Target="../media/image40.tiff"/><Relationship Id="rId1" Type="http://schemas.openxmlformats.org/officeDocument/2006/relationships/slideLayout" Target="../slideLayouts/slideLayout9.xml"/><Relationship Id="rId6" Type="http://schemas.openxmlformats.org/officeDocument/2006/relationships/image" Target="../media/image12.svg"/><Relationship Id="rId11" Type="http://schemas.openxmlformats.org/officeDocument/2006/relationships/image" Target="../media/image46.png"/><Relationship Id="rId10" Type="http://schemas.openxmlformats.org/officeDocument/2006/relationships/image" Target="../media/image45.png"/><Relationship Id="rId4" Type="http://schemas.openxmlformats.org/officeDocument/2006/relationships/image" Target="../media/image42.png"/><Relationship Id="rId9" Type="http://schemas.openxmlformats.org/officeDocument/2006/relationships/image" Target="../media/image44.png"/></Relationships>
</file>

<file path=ppt/slides/_rels/slide17.xml.rels><?xml version="1.0" encoding="UTF-8" standalone="yes"?>
<Relationships xmlns="http://schemas.openxmlformats.org/package/2006/relationships"><Relationship Id="rId8" Type="http://schemas.openxmlformats.org/officeDocument/2006/relationships/image" Target="../media/image51.gif"/><Relationship Id="rId3" Type="http://schemas.openxmlformats.org/officeDocument/2006/relationships/image" Target="../media/image48.png"/><Relationship Id="rId7" Type="http://schemas.openxmlformats.org/officeDocument/2006/relationships/image" Target="../media/image50.gif"/><Relationship Id="rId2" Type="http://schemas.openxmlformats.org/officeDocument/2006/relationships/image" Target="../media/image43.png"/><Relationship Id="rId1" Type="http://schemas.openxmlformats.org/officeDocument/2006/relationships/slideLayout" Target="../slideLayouts/slideLayout9.xml"/><Relationship Id="rId6" Type="http://schemas.openxmlformats.org/officeDocument/2006/relationships/image" Target="../media/image38.png"/><Relationship Id="rId5" Type="http://schemas.openxmlformats.org/officeDocument/2006/relationships/image" Target="../media/image49.png"/><Relationship Id="rId4" Type="http://schemas.openxmlformats.org/officeDocument/2006/relationships/image" Target="NUL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8" Type="http://schemas.microsoft.com/office/2007/relationships/diagramDrawing" Target="../diagrams/drawing3.xml"/><Relationship Id="rId13" Type="http://schemas.openxmlformats.org/officeDocument/2006/relationships/diagramColors" Target="../diagrams/colors4.xml"/><Relationship Id="rId3" Type="http://schemas.openxmlformats.org/officeDocument/2006/relationships/image" Target="../media/image53.png"/><Relationship Id="rId7" Type="http://schemas.openxmlformats.org/officeDocument/2006/relationships/diagramColors" Target="../diagrams/colors3.xml"/><Relationship Id="rId12" Type="http://schemas.openxmlformats.org/officeDocument/2006/relationships/diagramQuickStyle" Target="../diagrams/quickStyle4.xml"/><Relationship Id="rId2" Type="http://schemas.openxmlformats.org/officeDocument/2006/relationships/image" Target="../media/image52.png"/><Relationship Id="rId1" Type="http://schemas.openxmlformats.org/officeDocument/2006/relationships/slideLayout" Target="../slideLayouts/slideLayout9.xml"/><Relationship Id="rId6" Type="http://schemas.openxmlformats.org/officeDocument/2006/relationships/diagramQuickStyle" Target="../diagrams/quickStyle3.xml"/><Relationship Id="rId11" Type="http://schemas.openxmlformats.org/officeDocument/2006/relationships/diagramLayout" Target="../diagrams/layout4.xml"/><Relationship Id="rId5" Type="http://schemas.openxmlformats.org/officeDocument/2006/relationships/diagramLayout" Target="../diagrams/layout3.xml"/><Relationship Id="rId10" Type="http://schemas.openxmlformats.org/officeDocument/2006/relationships/diagramData" Target="../diagrams/data4.xml"/><Relationship Id="rId4" Type="http://schemas.openxmlformats.org/officeDocument/2006/relationships/diagramData" Target="../diagrams/data3.xml"/><Relationship Id="rId9" Type="http://schemas.openxmlformats.org/officeDocument/2006/relationships/image" Target="../media/image54.tiff"/><Relationship Id="rId14" Type="http://schemas.microsoft.com/office/2007/relationships/diagramDrawing" Target="../diagrams/drawing4.xml"/></Relationships>
</file>

<file path=ppt/slides/_rels/slide21.xml.rels><?xml version="1.0" encoding="UTF-8" standalone="yes"?>
<Relationships xmlns="http://schemas.openxmlformats.org/package/2006/relationships"><Relationship Id="rId8" Type="http://schemas.openxmlformats.org/officeDocument/2006/relationships/diagramData" Target="../diagrams/data6.xml"/><Relationship Id="rId13" Type="http://schemas.openxmlformats.org/officeDocument/2006/relationships/image" Target="../media/image55.png"/><Relationship Id="rId3" Type="http://schemas.openxmlformats.org/officeDocument/2006/relationships/diagramLayout" Target="../diagrams/layout5.xml"/><Relationship Id="rId7" Type="http://schemas.openxmlformats.org/officeDocument/2006/relationships/image" Target="../media/image52.png"/><Relationship Id="rId12" Type="http://schemas.microsoft.com/office/2007/relationships/diagramDrawing" Target="../diagrams/drawing6.xml"/><Relationship Id="rId2" Type="http://schemas.openxmlformats.org/officeDocument/2006/relationships/diagramData" Target="../diagrams/data5.xml"/><Relationship Id="rId1" Type="http://schemas.openxmlformats.org/officeDocument/2006/relationships/slideLayout" Target="../slideLayouts/slideLayout9.xml"/><Relationship Id="rId6" Type="http://schemas.microsoft.com/office/2007/relationships/diagramDrawing" Target="../diagrams/drawing5.xml"/><Relationship Id="rId11" Type="http://schemas.openxmlformats.org/officeDocument/2006/relationships/diagramColors" Target="../diagrams/colors6.xml"/><Relationship Id="rId5" Type="http://schemas.openxmlformats.org/officeDocument/2006/relationships/diagramColors" Target="../diagrams/colors5.xml"/><Relationship Id="rId10" Type="http://schemas.openxmlformats.org/officeDocument/2006/relationships/diagramQuickStyle" Target="../diagrams/quickStyle6.xml"/><Relationship Id="rId4" Type="http://schemas.openxmlformats.org/officeDocument/2006/relationships/diagramQuickStyle" Target="../diagrams/quickStyle5.xml"/><Relationship Id="rId9" Type="http://schemas.openxmlformats.org/officeDocument/2006/relationships/diagramLayout" Target="../diagrams/layout6.xml"/></Relationships>
</file>

<file path=ppt/slides/_rels/slide22.xml.rels><?xml version="1.0" encoding="UTF-8" standalone="yes"?>
<Relationships xmlns="http://schemas.openxmlformats.org/package/2006/relationships"><Relationship Id="rId8" Type="http://schemas.openxmlformats.org/officeDocument/2006/relationships/diagramData" Target="../diagrams/data8.xml"/><Relationship Id="rId13" Type="http://schemas.openxmlformats.org/officeDocument/2006/relationships/image" Target="../media/image57.tiff"/><Relationship Id="rId3" Type="http://schemas.openxmlformats.org/officeDocument/2006/relationships/diagramData" Target="../diagrams/data7.xml"/><Relationship Id="rId7" Type="http://schemas.microsoft.com/office/2007/relationships/diagramDrawing" Target="../diagrams/drawing7.xml"/><Relationship Id="rId12" Type="http://schemas.microsoft.com/office/2007/relationships/diagramDrawing" Target="../diagrams/drawing8.xml"/><Relationship Id="rId2" Type="http://schemas.openxmlformats.org/officeDocument/2006/relationships/image" Target="../media/image56.tiff"/><Relationship Id="rId1" Type="http://schemas.openxmlformats.org/officeDocument/2006/relationships/slideLayout" Target="../slideLayouts/slideLayout9.xml"/><Relationship Id="rId6" Type="http://schemas.openxmlformats.org/officeDocument/2006/relationships/diagramColors" Target="../diagrams/colors7.xml"/><Relationship Id="rId11" Type="http://schemas.openxmlformats.org/officeDocument/2006/relationships/diagramColors" Target="../diagrams/colors8.xml"/><Relationship Id="rId5" Type="http://schemas.openxmlformats.org/officeDocument/2006/relationships/diagramQuickStyle" Target="../diagrams/quickStyle7.xml"/><Relationship Id="rId10" Type="http://schemas.openxmlformats.org/officeDocument/2006/relationships/diagramQuickStyle" Target="../diagrams/quickStyle8.xml"/><Relationship Id="rId4" Type="http://schemas.openxmlformats.org/officeDocument/2006/relationships/diagramLayout" Target="../diagrams/layout7.xml"/><Relationship Id="rId9" Type="http://schemas.openxmlformats.org/officeDocument/2006/relationships/diagramLayout" Target="../diagrams/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8.pn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diagramData" Target="../diagrams/data9.xml"/><Relationship Id="rId7" Type="http://schemas.microsoft.com/office/2007/relationships/diagramDrawing" Target="../diagrams/drawing9.xml"/><Relationship Id="rId2" Type="http://schemas.openxmlformats.org/officeDocument/2006/relationships/image" Target="../media/image61.tiff"/><Relationship Id="rId1" Type="http://schemas.openxmlformats.org/officeDocument/2006/relationships/slideLayout" Target="../slideLayouts/slideLayout9.xml"/><Relationship Id="rId6" Type="http://schemas.openxmlformats.org/officeDocument/2006/relationships/diagramColors" Target="../diagrams/colors9.xml"/><Relationship Id="rId5" Type="http://schemas.openxmlformats.org/officeDocument/2006/relationships/diagramQuickStyle" Target="../diagrams/quickStyle9.xml"/><Relationship Id="rId4" Type="http://schemas.openxmlformats.org/officeDocument/2006/relationships/diagramLayout" Target="../diagrams/layout9.xml"/></Relationships>
</file>

<file path=ppt/slides/_rels/slide26.xml.rels><?xml version="1.0" encoding="UTF-8" standalone="yes"?>
<Relationships xmlns="http://schemas.openxmlformats.org/package/2006/relationships"><Relationship Id="rId3" Type="http://schemas.openxmlformats.org/officeDocument/2006/relationships/diagramLayout" Target="../diagrams/layout10.xml"/><Relationship Id="rId7" Type="http://schemas.openxmlformats.org/officeDocument/2006/relationships/image" Target="../media/image62.tiff"/><Relationship Id="rId2" Type="http://schemas.openxmlformats.org/officeDocument/2006/relationships/diagramData" Target="../diagrams/data10.xml"/><Relationship Id="rId1" Type="http://schemas.openxmlformats.org/officeDocument/2006/relationships/slideLayout" Target="../slideLayouts/slideLayout9.xml"/><Relationship Id="rId6" Type="http://schemas.microsoft.com/office/2007/relationships/diagramDrawing" Target="../diagrams/drawing10.xml"/><Relationship Id="rId5" Type="http://schemas.openxmlformats.org/officeDocument/2006/relationships/diagramColors" Target="../diagrams/colors10.xml"/><Relationship Id="rId4" Type="http://schemas.openxmlformats.org/officeDocument/2006/relationships/diagramQuickStyle" Target="../diagrams/quickStyle10.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11.xml"/><Relationship Id="rId7" Type="http://schemas.openxmlformats.org/officeDocument/2006/relationships/image" Target="../media/image63.tiff"/><Relationship Id="rId2" Type="http://schemas.openxmlformats.org/officeDocument/2006/relationships/diagramData" Target="../diagrams/data11.xml"/><Relationship Id="rId1" Type="http://schemas.openxmlformats.org/officeDocument/2006/relationships/slideLayout" Target="../slideLayouts/slideLayout9.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9.xml"/><Relationship Id="rId5" Type="http://schemas.openxmlformats.org/officeDocument/2006/relationships/image" Target="../media/image9.png"/><Relationship Id="rId4" Type="http://schemas.openxmlformats.org/officeDocument/2006/relationships/image" Target="../media/image8.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9.xml"/><Relationship Id="rId6" Type="http://schemas.openxmlformats.org/officeDocument/2006/relationships/image" Target="../media/image70.png"/><Relationship Id="rId5" Type="http://schemas.openxmlformats.org/officeDocument/2006/relationships/image" Target="../media/image69.png"/><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2.png"/><Relationship Id="rId13" Type="http://schemas.openxmlformats.org/officeDocument/2006/relationships/image" Target="../media/image77.jpeg"/><Relationship Id="rId18" Type="http://schemas.openxmlformats.org/officeDocument/2006/relationships/image" Target="../media/image82.png"/><Relationship Id="rId26" Type="http://schemas.openxmlformats.org/officeDocument/2006/relationships/image" Target="../media/image90.png"/><Relationship Id="rId3" Type="http://schemas.openxmlformats.org/officeDocument/2006/relationships/image" Target="../media/image67.png"/><Relationship Id="rId21" Type="http://schemas.openxmlformats.org/officeDocument/2006/relationships/image" Target="../media/image85.png"/><Relationship Id="rId7" Type="http://schemas.openxmlformats.org/officeDocument/2006/relationships/image" Target="../media/image71.png"/><Relationship Id="rId12" Type="http://schemas.openxmlformats.org/officeDocument/2006/relationships/image" Target="../media/image76.jpeg"/><Relationship Id="rId17" Type="http://schemas.openxmlformats.org/officeDocument/2006/relationships/image" Target="../media/image81.png"/><Relationship Id="rId25" Type="http://schemas.openxmlformats.org/officeDocument/2006/relationships/image" Target="../media/image89.png"/><Relationship Id="rId2" Type="http://schemas.openxmlformats.org/officeDocument/2006/relationships/image" Target="../media/image66.png"/><Relationship Id="rId16" Type="http://schemas.openxmlformats.org/officeDocument/2006/relationships/image" Target="../media/image80.png"/><Relationship Id="rId20" Type="http://schemas.openxmlformats.org/officeDocument/2006/relationships/image" Target="../media/image84.png"/><Relationship Id="rId1" Type="http://schemas.openxmlformats.org/officeDocument/2006/relationships/slideLayout" Target="../slideLayouts/slideLayout9.xml"/><Relationship Id="rId6" Type="http://schemas.openxmlformats.org/officeDocument/2006/relationships/image" Target="../media/image70.png"/><Relationship Id="rId11" Type="http://schemas.openxmlformats.org/officeDocument/2006/relationships/image" Target="../media/image75.png"/><Relationship Id="rId24" Type="http://schemas.openxmlformats.org/officeDocument/2006/relationships/image" Target="../media/image88.png"/><Relationship Id="rId5" Type="http://schemas.openxmlformats.org/officeDocument/2006/relationships/image" Target="../media/image69.png"/><Relationship Id="rId15" Type="http://schemas.openxmlformats.org/officeDocument/2006/relationships/image" Target="../media/image79.png"/><Relationship Id="rId23" Type="http://schemas.openxmlformats.org/officeDocument/2006/relationships/image" Target="../media/image87.jpeg"/><Relationship Id="rId10" Type="http://schemas.openxmlformats.org/officeDocument/2006/relationships/image" Target="../media/image74.png"/><Relationship Id="rId19" Type="http://schemas.openxmlformats.org/officeDocument/2006/relationships/image" Target="../media/image83.png"/><Relationship Id="rId4" Type="http://schemas.openxmlformats.org/officeDocument/2006/relationships/image" Target="../media/image68.png"/><Relationship Id="rId9" Type="http://schemas.openxmlformats.org/officeDocument/2006/relationships/image" Target="../media/image73.png"/><Relationship Id="rId14" Type="http://schemas.openxmlformats.org/officeDocument/2006/relationships/image" Target="../media/image78.png"/><Relationship Id="rId22" Type="http://schemas.openxmlformats.org/officeDocument/2006/relationships/image" Target="../media/image8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8" Type="http://schemas.microsoft.com/office/2007/relationships/diagramDrawing" Target="../diagrams/drawing12.xml"/><Relationship Id="rId13" Type="http://schemas.openxmlformats.org/officeDocument/2006/relationships/image" Target="../media/image93.png"/><Relationship Id="rId18" Type="http://schemas.openxmlformats.org/officeDocument/2006/relationships/image" Target="../media/image95.tiff"/><Relationship Id="rId3" Type="http://schemas.openxmlformats.org/officeDocument/2006/relationships/image" Target="../media/image91.png"/><Relationship Id="rId7" Type="http://schemas.openxmlformats.org/officeDocument/2006/relationships/diagramColors" Target="../diagrams/colors12.xml"/><Relationship Id="rId12" Type="http://schemas.openxmlformats.org/officeDocument/2006/relationships/image" Target="../media/image38.png"/><Relationship Id="rId17" Type="http://schemas.openxmlformats.org/officeDocument/2006/relationships/image" Target="../media/image94.emf"/><Relationship Id="rId2" Type="http://schemas.openxmlformats.org/officeDocument/2006/relationships/image" Target="../media/image43.png"/><Relationship Id="rId16" Type="http://schemas.openxmlformats.org/officeDocument/2006/relationships/image" Target="../media/image47.png"/><Relationship Id="rId20" Type="http://schemas.openxmlformats.org/officeDocument/2006/relationships/image" Target="../media/image97.gif"/><Relationship Id="rId1" Type="http://schemas.openxmlformats.org/officeDocument/2006/relationships/slideLayout" Target="../slideLayouts/slideLayout9.xml"/><Relationship Id="rId6" Type="http://schemas.openxmlformats.org/officeDocument/2006/relationships/diagramQuickStyle" Target="../diagrams/quickStyle12.xml"/><Relationship Id="rId11" Type="http://schemas.openxmlformats.org/officeDocument/2006/relationships/image" Target="NULL"/><Relationship Id="rId5" Type="http://schemas.openxmlformats.org/officeDocument/2006/relationships/diagramLayout" Target="../diagrams/layout12.xml"/><Relationship Id="rId15" Type="http://schemas.openxmlformats.org/officeDocument/2006/relationships/image" Target="../media/image11.png"/><Relationship Id="rId10" Type="http://schemas.openxmlformats.org/officeDocument/2006/relationships/image" Target="../media/image48.png"/><Relationship Id="rId19" Type="http://schemas.openxmlformats.org/officeDocument/2006/relationships/image" Target="../media/image96.tiff"/><Relationship Id="rId4" Type="http://schemas.openxmlformats.org/officeDocument/2006/relationships/diagramData" Target="../diagrams/data12.xml"/><Relationship Id="rId9" Type="http://schemas.openxmlformats.org/officeDocument/2006/relationships/image" Target="../media/image92.png"/><Relationship Id="rId14" Type="http://schemas.openxmlformats.org/officeDocument/2006/relationships/image" Target="../media/image49.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8" Type="http://schemas.openxmlformats.org/officeDocument/2006/relationships/diagramLayout" Target="../diagrams/layout14.xml"/><Relationship Id="rId3" Type="http://schemas.openxmlformats.org/officeDocument/2006/relationships/diagramLayout" Target="../diagrams/layout13.xml"/><Relationship Id="rId7" Type="http://schemas.openxmlformats.org/officeDocument/2006/relationships/diagramData" Target="../diagrams/data14.xml"/><Relationship Id="rId2" Type="http://schemas.openxmlformats.org/officeDocument/2006/relationships/diagramData" Target="../diagrams/data13.xml"/><Relationship Id="rId1" Type="http://schemas.openxmlformats.org/officeDocument/2006/relationships/slideLayout" Target="../slideLayouts/slideLayout9.xml"/><Relationship Id="rId6" Type="http://schemas.microsoft.com/office/2007/relationships/diagramDrawing" Target="../diagrams/drawing13.xml"/><Relationship Id="rId11" Type="http://schemas.microsoft.com/office/2007/relationships/diagramDrawing" Target="../diagrams/drawing14.xml"/><Relationship Id="rId5" Type="http://schemas.openxmlformats.org/officeDocument/2006/relationships/diagramColors" Target="../diagrams/colors13.xml"/><Relationship Id="rId10" Type="http://schemas.openxmlformats.org/officeDocument/2006/relationships/diagramColors" Target="../diagrams/colors14.xml"/><Relationship Id="rId4" Type="http://schemas.openxmlformats.org/officeDocument/2006/relationships/diagramQuickStyle" Target="../diagrams/quickStyle13.xml"/><Relationship Id="rId9" Type="http://schemas.openxmlformats.org/officeDocument/2006/relationships/diagramQuickStyle" Target="../diagrams/quickStyle1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2" Type="http://schemas.openxmlformats.org/officeDocument/2006/relationships/image" Target="../media/image10.jpg"/><Relationship Id="rId1" Type="http://schemas.openxmlformats.org/officeDocument/2006/relationships/slideLayout" Target="../slideLayouts/slideLayout9.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9.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Layout" Target="../slideLayouts/slideLayout9.xml"/><Relationship Id="rId6" Type="http://schemas.openxmlformats.org/officeDocument/2006/relationships/image" Target="../media/image11.png"/><Relationship Id="rId5" Type="http://schemas.openxmlformats.org/officeDocument/2006/relationships/image" Target="../media/image7.png"/><Relationship Id="rId4" Type="http://schemas.openxmlformats.org/officeDocument/2006/relationships/image" Target="../media/image9.png"/></Relationships>
</file>

<file path=ppt/slides/_rels/slide7.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1.png"/><Relationship Id="rId7" Type="http://schemas.openxmlformats.org/officeDocument/2006/relationships/image" Target="../media/image25.png"/><Relationship Id="rId12" Type="http://schemas.openxmlformats.org/officeDocument/2006/relationships/image" Target="../media/image30.png"/><Relationship Id="rId2" Type="http://schemas.openxmlformats.org/officeDocument/2006/relationships/image" Target="../media/image20.png"/><Relationship Id="rId1" Type="http://schemas.openxmlformats.org/officeDocument/2006/relationships/slideLayout" Target="../slideLayouts/slideLayout9.xml"/><Relationship Id="rId6" Type="http://schemas.openxmlformats.org/officeDocument/2006/relationships/image" Target="../media/image24.png"/><Relationship Id="rId11" Type="http://schemas.openxmlformats.org/officeDocument/2006/relationships/image" Target="../media/image29.png"/><Relationship Id="rId5" Type="http://schemas.openxmlformats.org/officeDocument/2006/relationships/image" Target="../media/image23.png"/><Relationship Id="rId10" Type="http://schemas.openxmlformats.org/officeDocument/2006/relationships/image" Target="../media/image28.png"/><Relationship Id="rId4" Type="http://schemas.openxmlformats.org/officeDocument/2006/relationships/image" Target="../media/image22.png"/><Relationship Id="rId9" Type="http://schemas.openxmlformats.org/officeDocument/2006/relationships/image" Target="../media/image27.png"/></Relationships>
</file>

<file path=ppt/slides/_rels/slide8.xml.rels><?xml version="1.0" encoding="UTF-8" standalone="yes"?>
<Relationships xmlns="http://schemas.openxmlformats.org/package/2006/relationships"><Relationship Id="rId2" Type="http://schemas.openxmlformats.org/officeDocument/2006/relationships/image" Target="../media/image31.emf"/><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xmlns="" id="{0F846387-D52D-489D-9CE9-48B3C16C6CE1}"/>
              </a:ext>
            </a:extLst>
          </p:cNvPr>
          <p:cNvSpPr>
            <a:spLocks noGrp="1"/>
          </p:cNvSpPr>
          <p:nvPr>
            <p:ph type="ctrTitle"/>
          </p:nvPr>
        </p:nvSpPr>
        <p:spPr>
          <a:xfrm>
            <a:off x="461589" y="4782724"/>
            <a:ext cx="7863841" cy="828586"/>
          </a:xfrm>
        </p:spPr>
        <p:txBody>
          <a:bodyPr>
            <a:noAutofit/>
          </a:bodyPr>
          <a:lstStyle/>
          <a:p>
            <a:pPr algn="l" defTabSz="457337">
              <a:lnSpc>
                <a:spcPct val="100000"/>
              </a:lnSpc>
              <a:spcAft>
                <a:spcPts val="600"/>
              </a:spcAft>
            </a:pPr>
            <a:r>
              <a:rPr lang="en-US" sz="4400" b="1"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Boreas and Beyond</a:t>
            </a:r>
            <a: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
            </a:r>
            <a:b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Project Overview, Releases and Use Cases</a:t>
            </a:r>
            <a:b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LFAI OSS NA</a:t>
            </a:r>
            <a:b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
            </a:r>
            <a:br>
              <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endParaRPr lang="en-US" sz="3199"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pic>
        <p:nvPicPr>
          <p:cNvPr id="2" name="Picture 1"/>
          <p:cNvPicPr>
            <a:picLocks noChangeAspect="1"/>
          </p:cNvPicPr>
          <p:nvPr/>
        </p:nvPicPr>
        <p:blipFill>
          <a:blip r:embed="rId3"/>
          <a:stretch>
            <a:fillRect/>
          </a:stretch>
        </p:blipFill>
        <p:spPr>
          <a:xfrm>
            <a:off x="568271" y="5712623"/>
            <a:ext cx="1480492" cy="907898"/>
          </a:xfrm>
          <a:prstGeom prst="rect">
            <a:avLst/>
          </a:prstGeom>
        </p:spPr>
      </p:pic>
    </p:spTree>
    <p:extLst>
      <p:ext uri="{BB962C8B-B14F-4D97-AF65-F5344CB8AC3E}">
        <p14:creationId xmlns:p14="http://schemas.microsoft.com/office/powerpoint/2010/main" val="227493142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11F9DC4F-BC61-3A4F-B013-99B36CF4E92F}"/>
              </a:ext>
            </a:extLst>
          </p:cNvPr>
          <p:cNvSpPr>
            <a:spLocks noGrp="1"/>
          </p:cNvSpPr>
          <p:nvPr>
            <p:ph type="title"/>
          </p:nvPr>
        </p:nvSpPr>
        <p:spPr>
          <a:xfrm>
            <a:off x="739352" y="0"/>
            <a:ext cx="10493524" cy="936171"/>
          </a:xfrm>
        </p:spPr>
        <p:txBody>
          <a:bodyPr>
            <a:normAutofit/>
          </a:bodyPr>
          <a:lstStyle/>
          <a:p>
            <a:pPr defTabSz="457337">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Video Analytics for Real Time Streaming Data</a:t>
            </a:r>
          </a:p>
        </p:txBody>
      </p:sp>
      <p:graphicFrame>
        <p:nvGraphicFramePr>
          <p:cNvPr id="3" name="Content Placeholder 6">
            <a:extLst>
              <a:ext uri="{FF2B5EF4-FFF2-40B4-BE49-F238E27FC236}">
                <a16:creationId xmlns="" xmlns:a16="http://schemas.microsoft.com/office/drawing/2014/main" id="{6C10FE9B-043F-8948-AFDE-EE27FFB69C3F}"/>
              </a:ext>
            </a:extLst>
          </p:cNvPr>
          <p:cNvGraphicFramePr>
            <a:graphicFrameLocks noGrp="1"/>
          </p:cNvGraphicFramePr>
          <p:nvPr>
            <p:ph idx="4294967295"/>
            <p:extLst/>
          </p:nvPr>
        </p:nvGraphicFramePr>
        <p:xfrm>
          <a:off x="880713" y="742950"/>
          <a:ext cx="10571936" cy="530950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1512702372"/>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 xmlns:a16="http://schemas.microsoft.com/office/drawing/2014/main" id="{3332680D-C7E2-7C49-89EA-9144D0875A8E}"/>
              </a:ext>
            </a:extLst>
          </p:cNvPr>
          <p:cNvPicPr>
            <a:picLocks noGrp="1" noChangeAspect="1"/>
          </p:cNvPicPr>
          <p:nvPr>
            <p:ph idx="4294967295"/>
          </p:nvPr>
        </p:nvPicPr>
        <p:blipFill>
          <a:blip r:embed="rId2"/>
          <a:stretch>
            <a:fillRect/>
          </a:stretch>
        </p:blipFill>
        <p:spPr>
          <a:xfrm>
            <a:off x="0" y="817530"/>
            <a:ext cx="12311196" cy="6371043"/>
          </a:xfrm>
          <a:prstGeom prst="rect">
            <a:avLst/>
          </a:prstGeom>
        </p:spPr>
      </p:pic>
      <p:sp>
        <p:nvSpPr>
          <p:cNvPr id="3" name="Title 1">
            <a:extLst>
              <a:ext uri="{FF2B5EF4-FFF2-40B4-BE49-F238E27FC236}">
                <a16:creationId xmlns="" xmlns:a16="http://schemas.microsoft.com/office/drawing/2014/main" id="{4B84AB76-5983-5A44-97A5-CA69B052F4BD}"/>
              </a:ext>
            </a:extLst>
          </p:cNvPr>
          <p:cNvSpPr>
            <a:spLocks noGrp="1"/>
          </p:cNvSpPr>
          <p:nvPr>
            <p:ph type="title"/>
          </p:nvPr>
        </p:nvSpPr>
        <p:spPr>
          <a:xfrm>
            <a:off x="0" y="0"/>
            <a:ext cx="9601200" cy="941614"/>
          </a:xfrm>
        </p:spPr>
        <p:txBody>
          <a:bodyPr>
            <a:noAutofit/>
          </a:bodyPr>
          <a:lstStyle/>
          <a:p>
            <a:pPr defTabSz="457337">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Video Analytics System Powered by Acumos AI</a:t>
            </a:r>
          </a:p>
        </p:txBody>
      </p:sp>
    </p:spTree>
    <p:extLst>
      <p:ext uri="{BB962C8B-B14F-4D97-AF65-F5344CB8AC3E}">
        <p14:creationId xmlns:p14="http://schemas.microsoft.com/office/powerpoint/2010/main" val="26580145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4B84AB76-5983-5A44-97A5-CA69B052F4BD}"/>
              </a:ext>
            </a:extLst>
          </p:cNvPr>
          <p:cNvSpPr>
            <a:spLocks noGrp="1"/>
          </p:cNvSpPr>
          <p:nvPr>
            <p:ph type="title"/>
          </p:nvPr>
        </p:nvSpPr>
        <p:spPr>
          <a:xfrm>
            <a:off x="794657" y="405434"/>
            <a:ext cx="9601200" cy="941614"/>
          </a:xfrm>
        </p:spPr>
        <p:txBody>
          <a:bodyPr>
            <a:noAutofit/>
          </a:bodyPr>
          <a:lstStyle/>
          <a:p>
            <a:pPr defTabSz="457337">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Video Analytics Models Chaining in </a:t>
            </a:r>
            <a:r>
              <a:rPr lang="en-US" sz="3199" dirty="0" err="1">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AccuCompose</a:t>
            </a:r>
            <a:endPar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pic>
        <p:nvPicPr>
          <p:cNvPr id="3" name="Picture 2">
            <a:extLst>
              <a:ext uri="{FF2B5EF4-FFF2-40B4-BE49-F238E27FC236}">
                <a16:creationId xmlns="" xmlns:a16="http://schemas.microsoft.com/office/drawing/2014/main" id="{EE143013-E0B7-6549-9D67-8BD4DA7BEB67}"/>
              </a:ext>
            </a:extLst>
          </p:cNvPr>
          <p:cNvPicPr>
            <a:picLocks noChangeAspect="1"/>
          </p:cNvPicPr>
          <p:nvPr/>
        </p:nvPicPr>
        <p:blipFill>
          <a:blip r:embed="rId2"/>
          <a:stretch>
            <a:fillRect/>
          </a:stretch>
        </p:blipFill>
        <p:spPr>
          <a:xfrm>
            <a:off x="794657" y="1485900"/>
            <a:ext cx="11248827" cy="4966666"/>
          </a:xfrm>
          <a:prstGeom prst="rect">
            <a:avLst/>
          </a:prstGeom>
        </p:spPr>
      </p:pic>
    </p:spTree>
    <p:extLst>
      <p:ext uri="{BB962C8B-B14F-4D97-AF65-F5344CB8AC3E}">
        <p14:creationId xmlns:p14="http://schemas.microsoft.com/office/powerpoint/2010/main" val="154595189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C94CFC0-4314-1244-8195-406A2A9E653B}"/>
              </a:ext>
            </a:extLst>
          </p:cNvPr>
          <p:cNvSpPr txBox="1"/>
          <p:nvPr/>
        </p:nvSpPr>
        <p:spPr>
          <a:xfrm>
            <a:off x="186031" y="66410"/>
            <a:ext cx="4844143" cy="500114"/>
          </a:xfrm>
          <a:prstGeom prst="rect">
            <a:avLst/>
          </a:prstGeom>
        </p:spPr>
        <p:txBody>
          <a:bodyPr vert="horz" lIns="91440" tIns="45720" rIns="91440" bIns="45720" rtlCol="0" anchor="b">
            <a:noAutofit/>
          </a:bodyPr>
          <a:lstStyle/>
          <a:p>
            <a:pPr defTabSz="457337">
              <a:lnSpc>
                <a:spcPct val="90000"/>
              </a:lnSpc>
              <a:spcBef>
                <a:spcPct val="0"/>
              </a:spcBef>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Video Analytics System Flow</a:t>
            </a:r>
          </a:p>
        </p:txBody>
      </p:sp>
      <p:pic>
        <p:nvPicPr>
          <p:cNvPr id="3" name="Picture 2">
            <a:extLst>
              <a:ext uri="{FF2B5EF4-FFF2-40B4-BE49-F238E27FC236}">
                <a16:creationId xmlns="" xmlns:a16="http://schemas.microsoft.com/office/drawing/2014/main" id="{146BA68B-6D9B-7348-81CD-F71239712D16}"/>
              </a:ext>
            </a:extLst>
          </p:cNvPr>
          <p:cNvPicPr>
            <a:picLocks noChangeAspect="1"/>
          </p:cNvPicPr>
          <p:nvPr/>
        </p:nvPicPr>
        <p:blipFill>
          <a:blip r:embed="rId2"/>
          <a:stretch>
            <a:fillRect/>
          </a:stretch>
        </p:blipFill>
        <p:spPr>
          <a:xfrm>
            <a:off x="2218645" y="462055"/>
            <a:ext cx="7458075" cy="5761361"/>
          </a:xfrm>
          <a:prstGeom prst="rect">
            <a:avLst/>
          </a:prstGeom>
        </p:spPr>
      </p:pic>
    </p:spTree>
    <p:extLst>
      <p:ext uri="{BB962C8B-B14F-4D97-AF65-F5344CB8AC3E}">
        <p14:creationId xmlns:p14="http://schemas.microsoft.com/office/powerpoint/2010/main" val="373423887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1552025" y="2962840"/>
            <a:ext cx="3051353" cy="29053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5"/>
          <p:cNvSpPr txBox="1">
            <a:spLocks/>
          </p:cNvSpPr>
          <p:nvPr/>
        </p:nvSpPr>
        <p:spPr>
          <a:xfrm>
            <a:off x="354160" y="231639"/>
            <a:ext cx="11211984" cy="342206"/>
          </a:xfrm>
          <a:prstGeom prst="rect">
            <a:avLst/>
          </a:prstGeom>
        </p:spPr>
        <p:txBody>
          <a:bodyPr vert="horz" lIns="0" tIns="0" rIns="0" bIns="0" rtlCol="0" anchor="t">
            <a:noAutofit/>
          </a:bodyPr>
          <a:lstStyle>
            <a:lvl1pPr defTabSz="457200">
              <a:lnSpc>
                <a:spcPct val="110000"/>
              </a:lnSpc>
              <a:spcBef>
                <a:spcPct val="0"/>
              </a:spcBef>
              <a:spcAft>
                <a:spcPts val="1000"/>
              </a:spcAft>
              <a:buNone/>
              <a:defRPr sz="3200">
                <a:solidFill>
                  <a:schemeClr val="tx2"/>
                </a:solidFill>
                <a:latin typeface="+mj-lt"/>
                <a:ea typeface="+mj-ea"/>
                <a:cs typeface="+mj-cs"/>
              </a:defRPr>
            </a:lvl1pPr>
          </a:lstStyle>
          <a:p>
            <a:pPr defTabSz="457337">
              <a:lnSpc>
                <a:spcPct val="90000"/>
              </a:lnSpc>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Collaboration</a:t>
            </a:r>
          </a:p>
        </p:txBody>
      </p:sp>
      <p:sp>
        <p:nvSpPr>
          <p:cNvPr id="4" name="Rectangle 3">
            <a:extLst>
              <a:ext uri="{FF2B5EF4-FFF2-40B4-BE49-F238E27FC236}">
                <a16:creationId xmlns:a16="http://schemas.microsoft.com/office/drawing/2014/main" xmlns="" id="{01548208-850C-425F-89AD-7E3764556883}"/>
              </a:ext>
            </a:extLst>
          </p:cNvPr>
          <p:cNvSpPr/>
          <p:nvPr/>
        </p:nvSpPr>
        <p:spPr>
          <a:xfrm>
            <a:off x="320484" y="853612"/>
            <a:ext cx="10933669" cy="369332"/>
          </a:xfrm>
          <a:prstGeom prst="rect">
            <a:avLst/>
          </a:prstGeom>
        </p:spPr>
        <p:txBody>
          <a:bodyPr wrap="square" anchor="ctr">
            <a:spAutoFit/>
          </a:bodyPr>
          <a:lstStyle/>
          <a:p>
            <a:pPr>
              <a:spcAft>
                <a:spcPts val="1200"/>
              </a:spcAft>
            </a:pPr>
            <a:r>
              <a:rPr lang="en-US" i="1" dirty="0">
                <a:solidFill>
                  <a:srgbClr val="9966FF"/>
                </a:solidFill>
                <a:latin typeface="+mj-lt"/>
                <a:cs typeface="ATT Aleck Sans" panose="020B0503020203020204" pitchFamily="34" charset="0"/>
              </a:rPr>
              <a:t>Acumos Marketplace facilitates iterative ML model development, training and improvement among collaborators</a:t>
            </a:r>
          </a:p>
        </p:txBody>
      </p:sp>
      <p:pic>
        <p:nvPicPr>
          <p:cNvPr id="6" name="Picture 5"/>
          <p:cNvPicPr>
            <a:picLocks noChangeAspect="1"/>
          </p:cNvPicPr>
          <p:nvPr/>
        </p:nvPicPr>
        <p:blipFill rotWithShape="1">
          <a:blip r:embed="rId2" cstate="print">
            <a:extLst>
              <a:ext uri="{28A0092B-C50C-407E-A947-70E740481C1C}">
                <a14:useLocalDpi xmlns:a14="http://schemas.microsoft.com/office/drawing/2010/main" val="0"/>
              </a:ext>
            </a:extLst>
          </a:blip>
          <a:srcRect r="60090"/>
          <a:stretch/>
        </p:blipFill>
        <p:spPr>
          <a:xfrm>
            <a:off x="3157831" y="3207396"/>
            <a:ext cx="934765" cy="691494"/>
          </a:xfrm>
          <a:prstGeom prst="rect">
            <a:avLst/>
          </a:prstGeom>
        </p:spPr>
      </p:pic>
      <p:pic>
        <p:nvPicPr>
          <p:cNvPr id="7" name="Picture 6"/>
          <p:cNvPicPr>
            <a:picLocks noChangeAspect="1"/>
          </p:cNvPicPr>
          <p:nvPr/>
        </p:nvPicPr>
        <p:blipFill rotWithShape="1">
          <a:blip r:embed="rId2">
            <a:extLst>
              <a:ext uri="{28A0092B-C50C-407E-A947-70E740481C1C}">
                <a14:useLocalDpi xmlns:a14="http://schemas.microsoft.com/office/drawing/2010/main" val="0"/>
              </a:ext>
            </a:extLst>
          </a:blip>
          <a:srcRect r="60090"/>
          <a:stretch/>
        </p:blipFill>
        <p:spPr>
          <a:xfrm>
            <a:off x="5391690" y="1592276"/>
            <a:ext cx="1409632" cy="1042778"/>
          </a:xfrm>
          <a:prstGeom prst="rect">
            <a:avLst/>
          </a:prstGeom>
        </p:spPr>
      </p:pic>
      <p:grpSp>
        <p:nvGrpSpPr>
          <p:cNvPr id="8" name="Group 7"/>
          <p:cNvGrpSpPr/>
          <p:nvPr/>
        </p:nvGrpSpPr>
        <p:grpSpPr>
          <a:xfrm>
            <a:off x="2125453" y="3396867"/>
            <a:ext cx="1046921" cy="809785"/>
            <a:chOff x="2125453" y="3396867"/>
            <a:chExt cx="1046921" cy="809785"/>
          </a:xfrm>
        </p:grpSpPr>
        <p:sp>
          <p:nvSpPr>
            <p:cNvPr id="9" name="Bent Arrow 8"/>
            <p:cNvSpPr/>
            <p:nvPr/>
          </p:nvSpPr>
          <p:spPr>
            <a:xfrm>
              <a:off x="2125453" y="3396867"/>
              <a:ext cx="1046921" cy="8097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10" name="TextBox 9"/>
            <p:cNvSpPr txBox="1"/>
            <p:nvPr/>
          </p:nvSpPr>
          <p:spPr>
            <a:xfrm>
              <a:off x="2276410" y="3440731"/>
              <a:ext cx="841321" cy="307777"/>
            </a:xfrm>
            <a:prstGeom prst="rect">
              <a:avLst/>
            </a:prstGeom>
            <a:noFill/>
          </p:spPr>
          <p:txBody>
            <a:bodyPr wrap="none" rtlCol="0">
              <a:spAutoFit/>
            </a:bodyPr>
            <a:lstStyle/>
            <a:p>
              <a:pPr algn="ctr"/>
              <a:r>
                <a:rPr lang="en-US" sz="1400" b="1" dirty="0" smtClean="0">
                  <a:solidFill>
                    <a:schemeClr val="bg1"/>
                  </a:solidFill>
                </a:rPr>
                <a:t>Onboard</a:t>
              </a:r>
              <a:endParaRPr lang="en-US" sz="1400" b="1" dirty="0">
                <a:solidFill>
                  <a:schemeClr val="bg1"/>
                </a:solidFill>
              </a:endParaRPr>
            </a:p>
          </p:txBody>
        </p:sp>
      </p:grpSp>
      <p:sp>
        <p:nvSpPr>
          <p:cNvPr id="11" name="TextBox 10"/>
          <p:cNvSpPr txBox="1"/>
          <p:nvPr/>
        </p:nvSpPr>
        <p:spPr>
          <a:xfrm>
            <a:off x="5447097" y="1222944"/>
            <a:ext cx="1298818" cy="369332"/>
          </a:xfrm>
          <a:prstGeom prst="rect">
            <a:avLst/>
          </a:prstGeom>
          <a:noFill/>
        </p:spPr>
        <p:txBody>
          <a:bodyPr wrap="none" rtlCol="0">
            <a:spAutoFit/>
          </a:bodyPr>
          <a:lstStyle/>
          <a:p>
            <a:pPr algn="ctr"/>
            <a:r>
              <a:rPr lang="en-US" dirty="0" smtClean="0"/>
              <a:t>Acumos.org</a:t>
            </a:r>
            <a:endParaRPr lang="en-US" dirty="0"/>
          </a:p>
        </p:txBody>
      </p:sp>
      <p:sp>
        <p:nvSpPr>
          <p:cNvPr id="12" name="Left-Right Arrow 11"/>
          <p:cNvSpPr/>
          <p:nvPr/>
        </p:nvSpPr>
        <p:spPr>
          <a:xfrm rot="19349349">
            <a:off x="3741214" y="2715548"/>
            <a:ext cx="2016885" cy="3285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Catalog</a:t>
            </a:r>
            <a:endParaRPr lang="en-US" sz="1400" b="1" dirty="0"/>
          </a:p>
        </p:txBody>
      </p:sp>
      <p:pic>
        <p:nvPicPr>
          <p:cNvPr id="13" name="Picture 12"/>
          <p:cNvPicPr>
            <a:picLocks noChangeAspect="1"/>
          </p:cNvPicPr>
          <p:nvPr/>
        </p:nvPicPr>
        <p:blipFill rotWithShape="1">
          <a:blip r:embed="rId2" cstate="print">
            <a:extLst>
              <a:ext uri="{28A0092B-C50C-407E-A947-70E740481C1C}">
                <a14:useLocalDpi xmlns:a14="http://schemas.microsoft.com/office/drawing/2010/main" val="0"/>
              </a:ext>
            </a:extLst>
          </a:blip>
          <a:srcRect r="60090"/>
          <a:stretch/>
        </p:blipFill>
        <p:spPr>
          <a:xfrm>
            <a:off x="8100943" y="3207396"/>
            <a:ext cx="934765" cy="691494"/>
          </a:xfrm>
          <a:prstGeom prst="rect">
            <a:avLst/>
          </a:prstGeom>
        </p:spPr>
      </p:pic>
      <p:grpSp>
        <p:nvGrpSpPr>
          <p:cNvPr id="15" name="Group 14"/>
          <p:cNvGrpSpPr/>
          <p:nvPr/>
        </p:nvGrpSpPr>
        <p:grpSpPr>
          <a:xfrm>
            <a:off x="9085662" y="3437574"/>
            <a:ext cx="1141277" cy="765957"/>
            <a:chOff x="9085662" y="3437574"/>
            <a:chExt cx="1141277" cy="765957"/>
          </a:xfrm>
        </p:grpSpPr>
        <p:sp>
          <p:nvSpPr>
            <p:cNvPr id="16" name="Bent Arrow 15"/>
            <p:cNvSpPr/>
            <p:nvPr/>
          </p:nvSpPr>
          <p:spPr>
            <a:xfrm rot="5400000">
              <a:off x="9308857" y="3285448"/>
              <a:ext cx="694888" cy="114127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TextBox 16"/>
            <p:cNvSpPr txBox="1"/>
            <p:nvPr/>
          </p:nvSpPr>
          <p:spPr>
            <a:xfrm>
              <a:off x="9167052" y="3437574"/>
              <a:ext cx="709425" cy="307777"/>
            </a:xfrm>
            <a:prstGeom prst="rect">
              <a:avLst/>
            </a:prstGeom>
            <a:noFill/>
          </p:spPr>
          <p:txBody>
            <a:bodyPr wrap="none" rtlCol="0">
              <a:spAutoFit/>
            </a:bodyPr>
            <a:lstStyle/>
            <a:p>
              <a:pPr algn="ctr"/>
              <a:r>
                <a:rPr lang="en-US" sz="1400" b="1" dirty="0" smtClean="0">
                  <a:solidFill>
                    <a:schemeClr val="bg1"/>
                  </a:solidFill>
                </a:rPr>
                <a:t>Deploy</a:t>
              </a:r>
              <a:endParaRPr lang="en-US" sz="1400" b="1" dirty="0">
                <a:solidFill>
                  <a:schemeClr val="bg1"/>
                </a:solidFill>
              </a:endParaRPr>
            </a:p>
          </p:txBody>
        </p:sp>
      </p:grpSp>
      <p:sp>
        <p:nvSpPr>
          <p:cNvPr id="18" name="Up Arrow 17"/>
          <p:cNvSpPr/>
          <p:nvPr/>
        </p:nvSpPr>
        <p:spPr>
          <a:xfrm>
            <a:off x="8343972" y="3816139"/>
            <a:ext cx="406247" cy="714226"/>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oAutofit/>
          </a:bodyPr>
          <a:lstStyle/>
          <a:p>
            <a:pPr algn="ctr"/>
            <a:r>
              <a:rPr lang="en-US" sz="1400" b="1" dirty="0" smtClean="0"/>
              <a:t>Train</a:t>
            </a:r>
            <a:endParaRPr lang="en-US" sz="1400" b="1" dirty="0"/>
          </a:p>
        </p:txBody>
      </p:sp>
      <p:pic>
        <p:nvPicPr>
          <p:cNvPr id="19" name="Picture 18"/>
          <p:cNvPicPr>
            <a:picLocks noChangeAspect="1"/>
          </p:cNvPicPr>
          <p:nvPr/>
        </p:nvPicPr>
        <p:blipFill>
          <a:blip r:embed="rId3" cstate="print">
            <a:clrChange>
              <a:clrFrom>
                <a:srgbClr val="5CC4AB"/>
              </a:clrFrom>
              <a:clrTo>
                <a:srgbClr val="5CC4AB">
                  <a:alpha val="0"/>
                </a:srgbClr>
              </a:clrTo>
            </a:clrChange>
            <a:extLst>
              <a:ext uri="{28A0092B-C50C-407E-A947-70E740481C1C}">
                <a14:useLocalDpi xmlns:a14="http://schemas.microsoft.com/office/drawing/2010/main" val="0"/>
              </a:ext>
            </a:extLst>
          </a:blip>
          <a:stretch>
            <a:fillRect/>
          </a:stretch>
        </p:blipFill>
        <p:spPr>
          <a:xfrm>
            <a:off x="1732159" y="4250516"/>
            <a:ext cx="970686" cy="507790"/>
          </a:xfrm>
          <a:prstGeom prst="rect">
            <a:avLst/>
          </a:prstGeom>
        </p:spPr>
      </p:pic>
      <p:sp>
        <p:nvSpPr>
          <p:cNvPr id="20" name="TextBox 19"/>
          <p:cNvSpPr txBox="1"/>
          <p:nvPr/>
        </p:nvSpPr>
        <p:spPr>
          <a:xfrm>
            <a:off x="1804938" y="4744090"/>
            <a:ext cx="784767" cy="307777"/>
          </a:xfrm>
          <a:prstGeom prst="rect">
            <a:avLst/>
          </a:prstGeom>
          <a:noFill/>
        </p:spPr>
        <p:txBody>
          <a:bodyPr wrap="none" rtlCol="0">
            <a:spAutoFit/>
          </a:bodyPr>
          <a:lstStyle/>
          <a:p>
            <a:pPr algn="ctr"/>
            <a:r>
              <a:rPr lang="en-US" sz="1400" dirty="0" smtClean="0"/>
              <a:t>Develop</a:t>
            </a:r>
            <a:endParaRPr lang="en-US" sz="1400" dirty="0"/>
          </a:p>
        </p:txBody>
      </p:sp>
      <p:sp>
        <p:nvSpPr>
          <p:cNvPr id="21" name="TextBox 20"/>
          <p:cNvSpPr txBox="1"/>
          <p:nvPr/>
        </p:nvSpPr>
        <p:spPr>
          <a:xfrm>
            <a:off x="8027503" y="5009503"/>
            <a:ext cx="1115189" cy="523220"/>
          </a:xfrm>
          <a:prstGeom prst="rect">
            <a:avLst/>
          </a:prstGeom>
          <a:noFill/>
        </p:spPr>
        <p:txBody>
          <a:bodyPr wrap="square" rtlCol="0">
            <a:spAutoFit/>
          </a:bodyPr>
          <a:lstStyle/>
          <a:p>
            <a:pPr algn="ctr"/>
            <a:r>
              <a:rPr lang="en-US" sz="1400" dirty="0" smtClean="0"/>
              <a:t>Historical Data</a:t>
            </a:r>
            <a:endParaRPr lang="en-US" sz="1400" dirty="0"/>
          </a:p>
        </p:txBody>
      </p:sp>
      <p:pic>
        <p:nvPicPr>
          <p:cNvPr id="22" name="Picture 21"/>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127210" y="4378028"/>
            <a:ext cx="915776" cy="915776"/>
          </a:xfrm>
          <a:prstGeom prst="rect">
            <a:avLst/>
          </a:prstGeom>
        </p:spPr>
      </p:pic>
      <p:sp>
        <p:nvSpPr>
          <p:cNvPr id="23" name="Rounded Rectangle 22"/>
          <p:cNvSpPr/>
          <p:nvPr/>
        </p:nvSpPr>
        <p:spPr>
          <a:xfrm>
            <a:off x="7623458" y="2962840"/>
            <a:ext cx="3112199" cy="2905378"/>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Left-Right Arrow 23"/>
          <p:cNvSpPr/>
          <p:nvPr/>
        </p:nvSpPr>
        <p:spPr>
          <a:xfrm>
            <a:off x="4021612" y="3508642"/>
            <a:ext cx="4079332" cy="390248"/>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Model Federation &amp; Improvement</a:t>
            </a:r>
            <a:endParaRPr lang="en-US" sz="1400" b="1" dirty="0"/>
          </a:p>
        </p:txBody>
      </p:sp>
      <p:sp>
        <p:nvSpPr>
          <p:cNvPr id="25" name="Left-Right Arrow 24"/>
          <p:cNvSpPr/>
          <p:nvPr/>
        </p:nvSpPr>
        <p:spPr>
          <a:xfrm rot="2250651" flipH="1">
            <a:off x="6435572" y="2715548"/>
            <a:ext cx="2016885" cy="32852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b="1" dirty="0" smtClean="0"/>
              <a:t>Distribute</a:t>
            </a:r>
            <a:endParaRPr lang="en-US" sz="1400" b="1" dirty="0"/>
          </a:p>
        </p:txBody>
      </p:sp>
      <p:pic>
        <p:nvPicPr>
          <p:cNvPr id="26" name="Picture 25"/>
          <p:cNvPicPr>
            <a:picLocks noChangeAspect="1"/>
          </p:cNvPicPr>
          <p:nvPr/>
        </p:nvPicPr>
        <p:blipFill rotWithShape="1">
          <a:blip r:embed="rId5">
            <a:extLst>
              <a:ext uri="{28A0092B-C50C-407E-A947-70E740481C1C}">
                <a14:useLocalDpi xmlns:a14="http://schemas.microsoft.com/office/drawing/2010/main" val="0"/>
              </a:ext>
            </a:extLst>
          </a:blip>
          <a:srcRect b="33725"/>
          <a:stretch/>
        </p:blipFill>
        <p:spPr>
          <a:xfrm>
            <a:off x="9551025" y="4261188"/>
            <a:ext cx="996746" cy="711168"/>
          </a:xfrm>
          <a:prstGeom prst="rect">
            <a:avLst/>
          </a:prstGeom>
        </p:spPr>
      </p:pic>
      <p:sp>
        <p:nvSpPr>
          <p:cNvPr id="27" name="Up Arrow 26"/>
          <p:cNvSpPr/>
          <p:nvPr/>
        </p:nvSpPr>
        <p:spPr>
          <a:xfrm rot="16200000">
            <a:off x="9007763" y="4296821"/>
            <a:ext cx="405889" cy="73653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a:r>
              <a:rPr lang="en-US" sz="1400" b="1" dirty="0" smtClean="0"/>
              <a:t>Learn</a:t>
            </a:r>
            <a:endParaRPr lang="en-US" sz="1400" b="1" dirty="0"/>
          </a:p>
        </p:txBody>
      </p:sp>
      <p:sp>
        <p:nvSpPr>
          <p:cNvPr id="28" name="TextBox 27"/>
          <p:cNvSpPr txBox="1"/>
          <p:nvPr/>
        </p:nvSpPr>
        <p:spPr>
          <a:xfrm>
            <a:off x="3333403" y="5271113"/>
            <a:ext cx="1032591" cy="307777"/>
          </a:xfrm>
          <a:prstGeom prst="rect">
            <a:avLst/>
          </a:prstGeom>
          <a:noFill/>
        </p:spPr>
        <p:txBody>
          <a:bodyPr wrap="none" rtlCol="0">
            <a:spAutoFit/>
          </a:bodyPr>
          <a:lstStyle/>
          <a:p>
            <a:pPr algn="ctr"/>
            <a:r>
              <a:rPr lang="en-US" sz="1400" b="1" dirty="0" smtClean="0"/>
              <a:t>Company A</a:t>
            </a:r>
            <a:endParaRPr lang="en-US" sz="1400" b="1" dirty="0"/>
          </a:p>
        </p:txBody>
      </p:sp>
      <p:sp>
        <p:nvSpPr>
          <p:cNvPr id="29" name="TextBox 28"/>
          <p:cNvSpPr txBox="1"/>
          <p:nvPr/>
        </p:nvSpPr>
        <p:spPr>
          <a:xfrm>
            <a:off x="9692622" y="5177470"/>
            <a:ext cx="1024576" cy="307777"/>
          </a:xfrm>
          <a:prstGeom prst="rect">
            <a:avLst/>
          </a:prstGeom>
          <a:noFill/>
        </p:spPr>
        <p:txBody>
          <a:bodyPr wrap="none" rtlCol="0">
            <a:spAutoFit/>
          </a:bodyPr>
          <a:lstStyle/>
          <a:p>
            <a:pPr algn="ctr"/>
            <a:r>
              <a:rPr lang="en-US" sz="1400" b="1" dirty="0" smtClean="0"/>
              <a:t>Company B</a:t>
            </a:r>
            <a:endParaRPr lang="en-US" sz="1400" b="1" dirty="0"/>
          </a:p>
        </p:txBody>
      </p:sp>
    </p:spTree>
    <p:extLst>
      <p:ext uri="{BB962C8B-B14F-4D97-AF65-F5344CB8AC3E}">
        <p14:creationId xmlns:p14="http://schemas.microsoft.com/office/powerpoint/2010/main" val="408847611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p:cNvSpPr/>
          <p:nvPr/>
        </p:nvSpPr>
        <p:spPr>
          <a:xfrm>
            <a:off x="3112885" y="2030447"/>
            <a:ext cx="3036139" cy="2985829"/>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a:solidFill>
                <a:prstClr val="white"/>
              </a:solidFill>
            </a:endParaRPr>
          </a:p>
        </p:txBody>
      </p:sp>
      <p:sp>
        <p:nvSpPr>
          <p:cNvPr id="3" name="Title 5"/>
          <p:cNvSpPr txBox="1">
            <a:spLocks/>
          </p:cNvSpPr>
          <p:nvPr/>
        </p:nvSpPr>
        <p:spPr>
          <a:xfrm>
            <a:off x="355655" y="232473"/>
            <a:ext cx="11209064" cy="342117"/>
          </a:xfrm>
          <a:prstGeom prst="rect">
            <a:avLst/>
          </a:prstGeom>
        </p:spPr>
        <p:txBody>
          <a:bodyPr vert="horz" lIns="0" tIns="0" rIns="0" bIns="0" rtlCol="0" anchor="t" anchorCtr="0">
            <a:noAutofit/>
          </a:bodyPr>
          <a:lstStyle>
            <a:lvl1pPr defTabSz="457337">
              <a:lnSpc>
                <a:spcPct val="90000"/>
              </a:lnSpc>
              <a:spcBef>
                <a:spcPct val="0"/>
              </a:spcBef>
              <a:spcAft>
                <a:spcPts val="600"/>
              </a:spcAft>
              <a:buNone/>
              <a:defRPr sz="3199">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defRPr>
            </a:lvl1pPr>
          </a:lstStyle>
          <a:p>
            <a:r>
              <a:rPr lang="en-US" dirty="0"/>
              <a:t>Acumos Vendor </a:t>
            </a:r>
            <a:r>
              <a:rPr lang="en-US" dirty="0" smtClean="0"/>
              <a:t>Collaboration and Federated Training</a:t>
            </a:r>
            <a:endParaRPr lang="en-US" dirty="0"/>
          </a:p>
        </p:txBody>
      </p:sp>
      <p:sp>
        <p:nvSpPr>
          <p:cNvPr id="4" name="Rectangle 3">
            <a:extLst>
              <a:ext uri="{FF2B5EF4-FFF2-40B4-BE49-F238E27FC236}">
                <a16:creationId xmlns="" xmlns:a16="http://schemas.microsoft.com/office/drawing/2014/main" id="{01548208-850C-425F-89AD-7E3764556883}"/>
              </a:ext>
            </a:extLst>
          </p:cNvPr>
          <p:cNvSpPr/>
          <p:nvPr/>
        </p:nvSpPr>
        <p:spPr>
          <a:xfrm>
            <a:off x="321988" y="737782"/>
            <a:ext cx="10930822" cy="830781"/>
          </a:xfrm>
          <a:prstGeom prst="rect">
            <a:avLst/>
          </a:prstGeom>
        </p:spPr>
        <p:txBody>
          <a:bodyPr wrap="square" anchor="ctr">
            <a:spAutoFit/>
          </a:bodyPr>
          <a:lstStyle/>
          <a:p>
            <a:pPr defTabSz="914126">
              <a:spcAft>
                <a:spcPts val="1200"/>
              </a:spcAft>
            </a:pPr>
            <a:r>
              <a:rPr lang="en-US" sz="2399" i="1" dirty="0">
                <a:solidFill>
                  <a:srgbClr val="9966FF"/>
                </a:solidFill>
                <a:latin typeface="Calibri Light" panose="020F0302020204030204"/>
                <a:cs typeface="ATT Aleck Sans" panose="020B0503020203020204" pitchFamily="34" charset="0"/>
              </a:rPr>
              <a:t>Acumos Marketplace facilitates iterative ML model development, training and improvement among collaborators</a:t>
            </a:r>
          </a:p>
        </p:txBody>
      </p:sp>
      <p:pic>
        <p:nvPicPr>
          <p:cNvPr id="5" name="Picture 4"/>
          <p:cNvPicPr>
            <a:picLocks noChangeAspect="1"/>
          </p:cNvPicPr>
          <p:nvPr/>
        </p:nvPicPr>
        <p:blipFill rotWithShape="1">
          <a:blip r:embed="rId2" cstate="print">
            <a:extLst>
              <a:ext uri="{28A0092B-C50C-407E-A947-70E740481C1C}">
                <a14:useLocalDpi xmlns:a14="http://schemas.microsoft.com/office/drawing/2010/main" val="0"/>
              </a:ext>
            </a:extLst>
          </a:blip>
          <a:srcRect r="60090"/>
          <a:stretch/>
        </p:blipFill>
        <p:spPr>
          <a:xfrm>
            <a:off x="4703852" y="2274939"/>
            <a:ext cx="934522" cy="691314"/>
          </a:xfrm>
          <a:prstGeom prst="rect">
            <a:avLst/>
          </a:prstGeom>
        </p:spPr>
      </p:pic>
      <p:grpSp>
        <p:nvGrpSpPr>
          <p:cNvPr id="6" name="Group 5"/>
          <p:cNvGrpSpPr/>
          <p:nvPr/>
        </p:nvGrpSpPr>
        <p:grpSpPr>
          <a:xfrm>
            <a:off x="3671744" y="2407512"/>
            <a:ext cx="1046648" cy="528441"/>
            <a:chOff x="2125453" y="3329048"/>
            <a:chExt cx="1046921" cy="640458"/>
          </a:xfrm>
        </p:grpSpPr>
        <p:sp>
          <p:nvSpPr>
            <p:cNvPr id="7" name="Bent Arrow 6"/>
            <p:cNvSpPr/>
            <p:nvPr/>
          </p:nvSpPr>
          <p:spPr>
            <a:xfrm>
              <a:off x="2125453" y="3396867"/>
              <a:ext cx="1046921" cy="572639"/>
            </a:xfrm>
            <a:prstGeom prst="bentArrow">
              <a:avLst>
                <a:gd name="adj1" fmla="val 40426"/>
                <a:gd name="adj2" fmla="val 25000"/>
                <a:gd name="adj3" fmla="val 25000"/>
                <a:gd name="adj4" fmla="val 437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black"/>
                </a:solidFill>
              </a:endParaRPr>
            </a:p>
          </p:txBody>
        </p:sp>
        <p:sp>
          <p:nvSpPr>
            <p:cNvPr id="8" name="TextBox 7"/>
            <p:cNvSpPr txBox="1"/>
            <p:nvPr/>
          </p:nvSpPr>
          <p:spPr>
            <a:xfrm>
              <a:off x="2226937" y="3329048"/>
              <a:ext cx="939028" cy="410320"/>
            </a:xfrm>
            <a:prstGeom prst="rect">
              <a:avLst/>
            </a:prstGeom>
            <a:noFill/>
          </p:spPr>
          <p:txBody>
            <a:bodyPr wrap="none" rtlCol="0">
              <a:spAutoFit/>
            </a:bodyPr>
            <a:lstStyle/>
            <a:p>
              <a:pPr algn="ctr" defTabSz="914126"/>
              <a:r>
                <a:rPr lang="en-US" sz="1600" b="1" dirty="0">
                  <a:solidFill>
                    <a:prstClr val="white"/>
                  </a:solidFill>
                </a:rPr>
                <a:t>Onboard</a:t>
              </a:r>
            </a:p>
          </p:txBody>
        </p:sp>
      </p:grpSp>
      <p:pic>
        <p:nvPicPr>
          <p:cNvPr id="9" name="Picture 8"/>
          <p:cNvPicPr>
            <a:picLocks noChangeAspect="1"/>
          </p:cNvPicPr>
          <p:nvPr/>
        </p:nvPicPr>
        <p:blipFill rotWithShape="1">
          <a:blip r:embed="rId2" cstate="print">
            <a:extLst>
              <a:ext uri="{28A0092B-C50C-407E-A947-70E740481C1C}">
                <a14:useLocalDpi xmlns:a14="http://schemas.microsoft.com/office/drawing/2010/main" val="0"/>
              </a:ext>
            </a:extLst>
          </a:blip>
          <a:srcRect r="60090"/>
          <a:stretch/>
        </p:blipFill>
        <p:spPr>
          <a:xfrm>
            <a:off x="9256559" y="2274939"/>
            <a:ext cx="934522" cy="691314"/>
          </a:xfrm>
          <a:prstGeom prst="rect">
            <a:avLst/>
          </a:prstGeom>
        </p:spPr>
      </p:pic>
      <p:grpSp>
        <p:nvGrpSpPr>
          <p:cNvPr id="11" name="Group 10"/>
          <p:cNvGrpSpPr/>
          <p:nvPr/>
        </p:nvGrpSpPr>
        <p:grpSpPr>
          <a:xfrm>
            <a:off x="10241022" y="2369390"/>
            <a:ext cx="1140980" cy="823144"/>
            <a:chOff x="9085662" y="3380173"/>
            <a:chExt cx="1141277" cy="823358"/>
          </a:xfrm>
        </p:grpSpPr>
        <p:sp>
          <p:nvSpPr>
            <p:cNvPr id="12" name="Bent Arrow 11"/>
            <p:cNvSpPr/>
            <p:nvPr/>
          </p:nvSpPr>
          <p:spPr>
            <a:xfrm rot="5400000">
              <a:off x="9291623" y="3268215"/>
              <a:ext cx="729355" cy="1141277"/>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a:solidFill>
                  <a:prstClr val="black"/>
                </a:solidFill>
              </a:endParaRPr>
            </a:p>
          </p:txBody>
        </p:sp>
        <p:sp>
          <p:nvSpPr>
            <p:cNvPr id="13" name="TextBox 12"/>
            <p:cNvSpPr txBox="1"/>
            <p:nvPr/>
          </p:nvSpPr>
          <p:spPr>
            <a:xfrm>
              <a:off x="9120803" y="3380173"/>
              <a:ext cx="784778" cy="338642"/>
            </a:xfrm>
            <a:prstGeom prst="rect">
              <a:avLst/>
            </a:prstGeom>
            <a:noFill/>
          </p:spPr>
          <p:txBody>
            <a:bodyPr wrap="none" rtlCol="0">
              <a:spAutoFit/>
            </a:bodyPr>
            <a:lstStyle/>
            <a:p>
              <a:pPr algn="ctr" defTabSz="914126"/>
              <a:r>
                <a:rPr lang="en-US" sz="1600" b="1" dirty="0">
                  <a:solidFill>
                    <a:prstClr val="white"/>
                  </a:solidFill>
                </a:rPr>
                <a:t>Deploy</a:t>
              </a:r>
            </a:p>
          </p:txBody>
        </p:sp>
      </p:grpSp>
      <p:sp>
        <p:nvSpPr>
          <p:cNvPr id="14" name="Up Arrow 13"/>
          <p:cNvSpPr/>
          <p:nvPr/>
        </p:nvSpPr>
        <p:spPr>
          <a:xfrm>
            <a:off x="9499526" y="2935315"/>
            <a:ext cx="406141" cy="714040"/>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oAutofit/>
          </a:bodyPr>
          <a:lstStyle/>
          <a:p>
            <a:pPr algn="ctr" defTabSz="914126"/>
            <a:r>
              <a:rPr lang="en-US" sz="1600" b="1" dirty="0">
                <a:solidFill>
                  <a:prstClr val="white"/>
                </a:solidFill>
              </a:rPr>
              <a:t>Train</a:t>
            </a:r>
          </a:p>
        </p:txBody>
      </p:sp>
      <p:pic>
        <p:nvPicPr>
          <p:cNvPr id="15" name="Picture 14"/>
          <p:cNvPicPr>
            <a:picLocks noChangeAspect="1"/>
          </p:cNvPicPr>
          <p:nvPr/>
        </p:nvPicPr>
        <p:blipFill>
          <a:blip r:embed="rId3" cstate="print">
            <a:clrChange>
              <a:clrFrom>
                <a:srgbClr val="5CC4AB"/>
              </a:clrFrom>
              <a:clrTo>
                <a:srgbClr val="5CC4AB">
                  <a:alpha val="0"/>
                </a:srgbClr>
              </a:clrTo>
            </a:clrChange>
            <a:extLst>
              <a:ext uri="{28A0092B-C50C-407E-A947-70E740481C1C}">
                <a14:useLocalDpi xmlns:a14="http://schemas.microsoft.com/office/drawing/2010/main" val="0"/>
              </a:ext>
            </a:extLst>
          </a:blip>
          <a:stretch>
            <a:fillRect/>
          </a:stretch>
        </p:blipFill>
        <p:spPr>
          <a:xfrm>
            <a:off x="3278562" y="2947308"/>
            <a:ext cx="970433" cy="507658"/>
          </a:xfrm>
          <a:prstGeom prst="rect">
            <a:avLst/>
          </a:prstGeom>
        </p:spPr>
      </p:pic>
      <p:sp>
        <p:nvSpPr>
          <p:cNvPr id="16" name="TextBox 15"/>
          <p:cNvSpPr txBox="1"/>
          <p:nvPr/>
        </p:nvSpPr>
        <p:spPr>
          <a:xfrm>
            <a:off x="3333582" y="3342272"/>
            <a:ext cx="869342" cy="338554"/>
          </a:xfrm>
          <a:prstGeom prst="rect">
            <a:avLst/>
          </a:prstGeom>
          <a:noFill/>
        </p:spPr>
        <p:txBody>
          <a:bodyPr wrap="none" rtlCol="0">
            <a:spAutoFit/>
          </a:bodyPr>
          <a:lstStyle/>
          <a:p>
            <a:pPr algn="ctr" defTabSz="914126"/>
            <a:r>
              <a:rPr lang="en-US" sz="1600" dirty="0">
                <a:solidFill>
                  <a:prstClr val="black"/>
                </a:solidFill>
              </a:rPr>
              <a:t>Develop</a:t>
            </a:r>
          </a:p>
        </p:txBody>
      </p:sp>
      <p:sp>
        <p:nvSpPr>
          <p:cNvPr id="17" name="TextBox 16"/>
          <p:cNvSpPr txBox="1"/>
          <p:nvPr/>
        </p:nvSpPr>
        <p:spPr>
          <a:xfrm>
            <a:off x="9183139" y="4166459"/>
            <a:ext cx="1114899" cy="584775"/>
          </a:xfrm>
          <a:prstGeom prst="rect">
            <a:avLst/>
          </a:prstGeom>
          <a:noFill/>
        </p:spPr>
        <p:txBody>
          <a:bodyPr wrap="square" rtlCol="0">
            <a:spAutoFit/>
          </a:bodyPr>
          <a:lstStyle/>
          <a:p>
            <a:pPr algn="ctr" defTabSz="914126"/>
            <a:r>
              <a:rPr lang="en-US" sz="1600" dirty="0">
                <a:solidFill>
                  <a:prstClr val="black"/>
                </a:solidFill>
              </a:rPr>
              <a:t>Historical Data</a:t>
            </a:r>
          </a:p>
        </p:txBody>
      </p:sp>
      <p:pic>
        <p:nvPicPr>
          <p:cNvPr id="18" name="Picture 17"/>
          <p:cNvPicPr>
            <a:picLocks noChangeAspect="1"/>
          </p:cNvPicPr>
          <p:nvPr/>
        </p:nvPicPr>
        <p:blipFill>
          <a:blip r:embed="rId4"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9282819" y="3516102"/>
            <a:ext cx="915538" cy="915538"/>
          </a:xfrm>
          <a:prstGeom prst="rect">
            <a:avLst/>
          </a:prstGeom>
        </p:spPr>
      </p:pic>
      <p:sp>
        <p:nvSpPr>
          <p:cNvPr id="19" name="Rounded Rectangle 18"/>
          <p:cNvSpPr/>
          <p:nvPr/>
        </p:nvSpPr>
        <p:spPr>
          <a:xfrm>
            <a:off x="8779198" y="2030447"/>
            <a:ext cx="3262838" cy="3046005"/>
          </a:xfrm>
          <a:prstGeom prst="round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a:solidFill>
                <a:prstClr val="white"/>
              </a:solidFill>
            </a:endParaRPr>
          </a:p>
        </p:txBody>
      </p:sp>
      <p:pic>
        <p:nvPicPr>
          <p:cNvPr id="20" name="Picture 19"/>
          <p:cNvPicPr>
            <a:picLocks noChangeAspect="1"/>
          </p:cNvPicPr>
          <p:nvPr/>
        </p:nvPicPr>
        <p:blipFill rotWithShape="1">
          <a:blip r:embed="rId5">
            <a:extLst>
              <a:ext uri="{28A0092B-C50C-407E-A947-70E740481C1C}">
                <a14:useLocalDpi xmlns:a14="http://schemas.microsoft.com/office/drawing/2010/main" val="0"/>
              </a:ext>
            </a:extLst>
          </a:blip>
          <a:srcRect b="33725"/>
          <a:stretch/>
        </p:blipFill>
        <p:spPr>
          <a:xfrm>
            <a:off x="10811976" y="3228936"/>
            <a:ext cx="996486" cy="710983"/>
          </a:xfrm>
          <a:prstGeom prst="rect">
            <a:avLst/>
          </a:prstGeom>
        </p:spPr>
      </p:pic>
      <p:sp>
        <p:nvSpPr>
          <p:cNvPr id="21" name="Up Arrow 20"/>
          <p:cNvSpPr/>
          <p:nvPr/>
        </p:nvSpPr>
        <p:spPr>
          <a:xfrm rot="16200000">
            <a:off x="10300656" y="3514356"/>
            <a:ext cx="405783" cy="703242"/>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defTabSz="914126"/>
            <a:r>
              <a:rPr lang="en-US" sz="1600" b="1" dirty="0">
                <a:solidFill>
                  <a:prstClr val="white"/>
                </a:solidFill>
              </a:rPr>
              <a:t>Learn</a:t>
            </a:r>
          </a:p>
        </p:txBody>
      </p:sp>
      <p:grpSp>
        <p:nvGrpSpPr>
          <p:cNvPr id="22" name="Group 21"/>
          <p:cNvGrpSpPr/>
          <p:nvPr/>
        </p:nvGrpSpPr>
        <p:grpSpPr>
          <a:xfrm rot="10800000">
            <a:off x="4162940" y="2922678"/>
            <a:ext cx="1046648" cy="727290"/>
            <a:chOff x="2125453" y="3396867"/>
            <a:chExt cx="1046921" cy="809785"/>
          </a:xfrm>
        </p:grpSpPr>
        <p:sp>
          <p:nvSpPr>
            <p:cNvPr id="23" name="Bent Arrow 22"/>
            <p:cNvSpPr/>
            <p:nvPr/>
          </p:nvSpPr>
          <p:spPr>
            <a:xfrm>
              <a:off x="2125453" y="3396867"/>
              <a:ext cx="1046921" cy="809785"/>
            </a:xfrm>
            <a:prstGeom prst="ben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black"/>
                </a:solidFill>
              </a:endParaRPr>
            </a:p>
          </p:txBody>
        </p:sp>
        <p:sp>
          <p:nvSpPr>
            <p:cNvPr id="24" name="TextBox 23"/>
            <p:cNvSpPr txBox="1"/>
            <p:nvPr/>
          </p:nvSpPr>
          <p:spPr>
            <a:xfrm rot="10800000">
              <a:off x="2219087" y="3421626"/>
              <a:ext cx="896441" cy="376954"/>
            </a:xfrm>
            <a:prstGeom prst="rect">
              <a:avLst/>
            </a:prstGeom>
            <a:noFill/>
          </p:spPr>
          <p:txBody>
            <a:bodyPr wrap="none" rtlCol="0">
              <a:spAutoFit/>
            </a:bodyPr>
            <a:lstStyle/>
            <a:p>
              <a:pPr algn="ctr" defTabSz="914126"/>
              <a:r>
                <a:rPr lang="en-US" sz="1600" b="1" dirty="0">
                  <a:solidFill>
                    <a:prstClr val="white"/>
                  </a:solidFill>
                </a:rPr>
                <a:t>Improve</a:t>
              </a:r>
            </a:p>
          </p:txBody>
        </p:sp>
      </p:grpSp>
      <p:sp>
        <p:nvSpPr>
          <p:cNvPr id="25" name="Up Arrow 24"/>
          <p:cNvSpPr/>
          <p:nvPr/>
        </p:nvSpPr>
        <p:spPr>
          <a:xfrm rot="16200000">
            <a:off x="7200860" y="1100478"/>
            <a:ext cx="405783" cy="36207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 lIns="0" tIns="0" rIns="0" bIns="0" rtlCol="0" anchor="ctr"/>
          <a:lstStyle/>
          <a:p>
            <a:pPr algn="ctr" defTabSz="914126"/>
            <a:r>
              <a:rPr lang="en-US" sz="1600" b="1" dirty="0">
                <a:solidFill>
                  <a:prstClr val="white"/>
                </a:solidFill>
              </a:rPr>
              <a:t>Exceptions </a:t>
            </a:r>
          </a:p>
        </p:txBody>
      </p:sp>
      <p:sp>
        <p:nvSpPr>
          <p:cNvPr id="26" name="Up Arrow 25"/>
          <p:cNvSpPr/>
          <p:nvPr/>
        </p:nvSpPr>
        <p:spPr>
          <a:xfrm rot="5400000" flipH="1">
            <a:off x="7257705" y="682833"/>
            <a:ext cx="405783" cy="3644445"/>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lstStyle/>
          <a:p>
            <a:pPr algn="ctr" defTabSz="914126"/>
            <a:r>
              <a:rPr lang="en-US" sz="1600" b="1" dirty="0">
                <a:solidFill>
                  <a:prstClr val="white"/>
                </a:solidFill>
              </a:rPr>
              <a:t> Federation</a:t>
            </a:r>
          </a:p>
        </p:txBody>
      </p:sp>
      <p:sp>
        <p:nvSpPr>
          <p:cNvPr id="27" name="TextBox 26"/>
          <p:cNvSpPr txBox="1"/>
          <p:nvPr/>
        </p:nvSpPr>
        <p:spPr>
          <a:xfrm>
            <a:off x="3263172" y="4677721"/>
            <a:ext cx="1182088" cy="338554"/>
          </a:xfrm>
          <a:prstGeom prst="rect">
            <a:avLst/>
          </a:prstGeom>
          <a:noFill/>
        </p:spPr>
        <p:txBody>
          <a:bodyPr wrap="square" rtlCol="0">
            <a:spAutoFit/>
          </a:bodyPr>
          <a:lstStyle/>
          <a:p>
            <a:pPr algn="ctr" defTabSz="914126"/>
            <a:r>
              <a:rPr lang="en-US" sz="1600" dirty="0">
                <a:solidFill>
                  <a:prstClr val="black"/>
                </a:solidFill>
              </a:rPr>
              <a:t>Ideal Data</a:t>
            </a:r>
          </a:p>
        </p:txBody>
      </p:sp>
      <p:sp>
        <p:nvSpPr>
          <p:cNvPr id="28" name="Up Arrow 27"/>
          <p:cNvSpPr/>
          <p:nvPr/>
        </p:nvSpPr>
        <p:spPr>
          <a:xfrm>
            <a:off x="3553055" y="3588708"/>
            <a:ext cx="406141" cy="697419"/>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vert="vert270" lIns="0" tIns="0" rIns="0" bIns="0" rtlCol="0" anchor="ctr">
            <a:noAutofit/>
          </a:bodyPr>
          <a:lstStyle/>
          <a:p>
            <a:pPr algn="ctr" defTabSz="914126"/>
            <a:r>
              <a:rPr lang="en-US" sz="1600" b="1" dirty="0">
                <a:solidFill>
                  <a:prstClr val="white"/>
                </a:solidFill>
              </a:rPr>
              <a:t>Train</a:t>
            </a:r>
          </a:p>
        </p:txBody>
      </p:sp>
      <p:grpSp>
        <p:nvGrpSpPr>
          <p:cNvPr id="29" name="Group 28"/>
          <p:cNvGrpSpPr/>
          <p:nvPr/>
        </p:nvGrpSpPr>
        <p:grpSpPr>
          <a:xfrm>
            <a:off x="3444767" y="4252886"/>
            <a:ext cx="680634" cy="529327"/>
            <a:chOff x="736961" y="4593652"/>
            <a:chExt cx="693496" cy="979895"/>
          </a:xfrm>
        </p:grpSpPr>
        <p:pic>
          <p:nvPicPr>
            <p:cNvPr id="30" name="Picture 29"/>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6961" y="4593652"/>
              <a:ext cx="693496" cy="979895"/>
            </a:xfrm>
            <a:prstGeom prst="rect">
              <a:avLst/>
            </a:prstGeom>
          </p:spPr>
        </p:pic>
        <p:pic>
          <p:nvPicPr>
            <p:cNvPr id="31" name="Picture 30"/>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62253" y="5097427"/>
              <a:ext cx="331810" cy="331810"/>
            </a:xfrm>
            <a:prstGeom prst="rect">
              <a:avLst/>
            </a:prstGeom>
          </p:spPr>
        </p:pic>
      </p:grpSp>
      <p:sp>
        <p:nvSpPr>
          <p:cNvPr id="32" name="Arrow: Pentagon 7">
            <a:extLst>
              <a:ext uri="{FF2B5EF4-FFF2-40B4-BE49-F238E27FC236}">
                <a16:creationId xmlns="" xmlns:a16="http://schemas.microsoft.com/office/drawing/2014/main" id="{240AC024-7517-4C1C-B746-5685272503F0}"/>
              </a:ext>
            </a:extLst>
          </p:cNvPr>
          <p:cNvSpPr/>
          <p:nvPr/>
        </p:nvSpPr>
        <p:spPr>
          <a:xfrm rot="10800000">
            <a:off x="5809846" y="3086189"/>
            <a:ext cx="2869672" cy="738472"/>
          </a:xfrm>
          <a:prstGeom prst="homePlate">
            <a:avLst/>
          </a:prstGeom>
          <a:solidFill>
            <a:schemeClr val="bg1"/>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srgbClr val="671C9B">
                  <a:lumMod val="40000"/>
                  <a:lumOff val="60000"/>
                </a:srgbClr>
              </a:solidFill>
            </a:endParaRPr>
          </a:p>
        </p:txBody>
      </p:sp>
      <p:sp>
        <p:nvSpPr>
          <p:cNvPr id="33" name="TextBox 32">
            <a:extLst>
              <a:ext uri="{FF2B5EF4-FFF2-40B4-BE49-F238E27FC236}">
                <a16:creationId xmlns="" xmlns:a16="http://schemas.microsoft.com/office/drawing/2014/main" id="{762461B2-34A3-480F-B758-13A7D97349DD}"/>
              </a:ext>
            </a:extLst>
          </p:cNvPr>
          <p:cNvSpPr txBox="1"/>
          <p:nvPr/>
        </p:nvSpPr>
        <p:spPr>
          <a:xfrm>
            <a:off x="5971833" y="3168591"/>
            <a:ext cx="2854407" cy="584775"/>
          </a:xfrm>
          <a:prstGeom prst="rect">
            <a:avLst/>
          </a:prstGeom>
          <a:noFill/>
        </p:spPr>
        <p:txBody>
          <a:bodyPr wrap="square" rtlCol="0">
            <a:spAutoFit/>
          </a:bodyPr>
          <a:lstStyle/>
          <a:p>
            <a:pPr marL="173038" indent="-173038" defTabSz="914126">
              <a:buFont typeface="Arial" panose="020B0604020202020204" pitchFamily="34" charset="0"/>
              <a:buChar char="•"/>
            </a:pPr>
            <a:r>
              <a:rPr lang="en-US" sz="1600" i="1" dirty="0">
                <a:solidFill>
                  <a:srgbClr val="671C9B">
                    <a:lumMod val="40000"/>
                    <a:lumOff val="60000"/>
                  </a:srgbClr>
                </a:solidFill>
              </a:rPr>
              <a:t>Model Improvements</a:t>
            </a:r>
          </a:p>
          <a:p>
            <a:pPr marL="173038" indent="-173038" defTabSz="914126">
              <a:buFont typeface="Arial" panose="020B0604020202020204" pitchFamily="34" charset="0"/>
              <a:buChar char="•"/>
            </a:pPr>
            <a:r>
              <a:rPr lang="en-US" sz="1600" i="1" dirty="0">
                <a:solidFill>
                  <a:srgbClr val="671C9B">
                    <a:lumMod val="40000"/>
                    <a:lumOff val="60000"/>
                  </a:srgbClr>
                </a:solidFill>
              </a:rPr>
              <a:t>No </a:t>
            </a:r>
            <a:r>
              <a:rPr lang="en-US" sz="1600" i="1" dirty="0" smtClean="0">
                <a:solidFill>
                  <a:srgbClr val="671C9B">
                    <a:lumMod val="40000"/>
                    <a:lumOff val="60000"/>
                  </a:srgbClr>
                </a:solidFill>
              </a:rPr>
              <a:t>Company-specific data</a:t>
            </a:r>
            <a:endParaRPr lang="en-US" sz="1600" i="1" dirty="0">
              <a:solidFill>
                <a:srgbClr val="671C9B">
                  <a:lumMod val="40000"/>
                  <a:lumOff val="60000"/>
                </a:srgbClr>
              </a:solidFill>
            </a:endParaRPr>
          </a:p>
        </p:txBody>
      </p:sp>
      <p:sp>
        <p:nvSpPr>
          <p:cNvPr id="39" name="TextBox 38">
            <a:extLst>
              <a:ext uri="{FF2B5EF4-FFF2-40B4-BE49-F238E27FC236}">
                <a16:creationId xmlns="" xmlns:a16="http://schemas.microsoft.com/office/drawing/2014/main" id="{762461B2-34A3-480F-B758-13A7D97349DD}"/>
              </a:ext>
            </a:extLst>
          </p:cNvPr>
          <p:cNvSpPr txBox="1"/>
          <p:nvPr/>
        </p:nvSpPr>
        <p:spPr>
          <a:xfrm>
            <a:off x="220968" y="1932027"/>
            <a:ext cx="2868629" cy="2308324"/>
          </a:xfrm>
          <a:prstGeom prst="rect">
            <a:avLst/>
          </a:prstGeom>
          <a:noFill/>
        </p:spPr>
        <p:txBody>
          <a:bodyPr wrap="square" rtlCol="0">
            <a:spAutoFit/>
          </a:bodyPr>
          <a:lstStyle/>
          <a:p>
            <a:pPr marL="285664" indent="-285664" defTabSz="914126">
              <a:buFont typeface="Arial" panose="020B0604020202020204" pitchFamily="34" charset="0"/>
              <a:buChar char="•"/>
            </a:pPr>
            <a:r>
              <a:rPr lang="en-US" i="1" dirty="0">
                <a:solidFill>
                  <a:srgbClr val="2968F5"/>
                </a:solidFill>
              </a:rPr>
              <a:t>Vendor Develops Model</a:t>
            </a:r>
          </a:p>
          <a:p>
            <a:pPr marL="285664" indent="-285664" defTabSz="914126">
              <a:buFont typeface="Arial" panose="020B0604020202020204" pitchFamily="34" charset="0"/>
              <a:buChar char="•"/>
            </a:pPr>
            <a:r>
              <a:rPr lang="en-US" i="1" dirty="0">
                <a:solidFill>
                  <a:srgbClr val="2968F5"/>
                </a:solidFill>
              </a:rPr>
              <a:t>Trains On Ideal Data</a:t>
            </a:r>
          </a:p>
          <a:p>
            <a:pPr marL="285664" indent="-285664" defTabSz="914126">
              <a:buFont typeface="Arial" panose="020B0604020202020204" pitchFamily="34" charset="0"/>
              <a:buChar char="•"/>
            </a:pPr>
            <a:r>
              <a:rPr lang="en-US" i="1" dirty="0">
                <a:solidFill>
                  <a:srgbClr val="2968F5"/>
                </a:solidFill>
              </a:rPr>
              <a:t>Federates Via Acumos</a:t>
            </a:r>
          </a:p>
          <a:p>
            <a:pPr marL="285664" indent="-285664" defTabSz="914126">
              <a:buFont typeface="Arial" panose="020B0604020202020204" pitchFamily="34" charset="0"/>
              <a:buChar char="•"/>
            </a:pPr>
            <a:r>
              <a:rPr lang="en-US" i="1" dirty="0">
                <a:solidFill>
                  <a:srgbClr val="2968F5"/>
                </a:solidFill>
              </a:rPr>
              <a:t>Model Retrained On Actual Data</a:t>
            </a:r>
          </a:p>
          <a:p>
            <a:pPr marL="285664" indent="-285664" defTabSz="914126">
              <a:buFont typeface="Arial" panose="020B0604020202020204" pitchFamily="34" charset="0"/>
              <a:buChar char="•"/>
            </a:pPr>
            <a:r>
              <a:rPr lang="en-US" i="1" dirty="0">
                <a:solidFill>
                  <a:srgbClr val="2968F5"/>
                </a:solidFill>
              </a:rPr>
              <a:t>Model Deployed</a:t>
            </a:r>
          </a:p>
          <a:p>
            <a:pPr marL="285664" indent="-285664" defTabSz="914126">
              <a:buFont typeface="Arial" panose="020B0604020202020204" pitchFamily="34" charset="0"/>
              <a:buChar char="•"/>
            </a:pPr>
            <a:r>
              <a:rPr lang="en-US" i="1" dirty="0">
                <a:solidFill>
                  <a:srgbClr val="2968F5"/>
                </a:solidFill>
              </a:rPr>
              <a:t>Refinements Shared With Collaborators</a:t>
            </a:r>
          </a:p>
        </p:txBody>
      </p:sp>
      <p:sp>
        <p:nvSpPr>
          <p:cNvPr id="40" name="Left Arrow 39"/>
          <p:cNvSpPr/>
          <p:nvPr/>
        </p:nvSpPr>
        <p:spPr>
          <a:xfrm>
            <a:off x="3112884" y="5489688"/>
            <a:ext cx="8929152" cy="537411"/>
          </a:xfrm>
          <a:prstGeom prst="leftArrow">
            <a:avLst/>
          </a:prstGeom>
          <a:solidFill>
            <a:schemeClr val="accent1">
              <a:alpha val="23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dirty="0">
                <a:solidFill>
                  <a:srgbClr val="0070C0"/>
                </a:solidFill>
              </a:rPr>
              <a:t>Licensing</a:t>
            </a:r>
          </a:p>
        </p:txBody>
      </p:sp>
      <p:sp>
        <p:nvSpPr>
          <p:cNvPr id="41" name="Right Arrow 40"/>
          <p:cNvSpPr/>
          <p:nvPr/>
        </p:nvSpPr>
        <p:spPr>
          <a:xfrm>
            <a:off x="3112884" y="4996615"/>
            <a:ext cx="8929152" cy="556798"/>
          </a:xfrm>
          <a:prstGeom prst="rightArrow">
            <a:avLst/>
          </a:prstGeom>
          <a:solidFill>
            <a:schemeClr val="accent1">
              <a:alpha val="4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r>
              <a:rPr lang="en-US" dirty="0">
                <a:solidFill>
                  <a:srgbClr val="0070C0"/>
                </a:solidFill>
              </a:rPr>
              <a:t>Procurement</a:t>
            </a:r>
          </a:p>
        </p:txBody>
      </p:sp>
      <p:sp>
        <p:nvSpPr>
          <p:cNvPr id="42" name="TextBox 41"/>
          <p:cNvSpPr txBox="1"/>
          <p:nvPr/>
        </p:nvSpPr>
        <p:spPr>
          <a:xfrm>
            <a:off x="5077096" y="4449006"/>
            <a:ext cx="1032591" cy="307777"/>
          </a:xfrm>
          <a:prstGeom prst="rect">
            <a:avLst/>
          </a:prstGeom>
          <a:noFill/>
        </p:spPr>
        <p:txBody>
          <a:bodyPr wrap="none" rtlCol="0">
            <a:spAutoFit/>
          </a:bodyPr>
          <a:lstStyle/>
          <a:p>
            <a:pPr algn="ctr"/>
            <a:r>
              <a:rPr lang="en-US" sz="1400" b="1" dirty="0" smtClean="0"/>
              <a:t>Company A</a:t>
            </a:r>
            <a:endParaRPr lang="en-US" sz="1400" b="1" dirty="0"/>
          </a:p>
        </p:txBody>
      </p:sp>
      <p:sp>
        <p:nvSpPr>
          <p:cNvPr id="43" name="TextBox 42"/>
          <p:cNvSpPr txBox="1"/>
          <p:nvPr/>
        </p:nvSpPr>
        <p:spPr>
          <a:xfrm>
            <a:off x="11012936" y="4417761"/>
            <a:ext cx="1024576" cy="307777"/>
          </a:xfrm>
          <a:prstGeom prst="rect">
            <a:avLst/>
          </a:prstGeom>
          <a:noFill/>
        </p:spPr>
        <p:txBody>
          <a:bodyPr wrap="none" rtlCol="0">
            <a:spAutoFit/>
          </a:bodyPr>
          <a:lstStyle/>
          <a:p>
            <a:pPr algn="ctr"/>
            <a:r>
              <a:rPr lang="en-US" sz="1400" b="1" dirty="0" smtClean="0"/>
              <a:t>Company B</a:t>
            </a:r>
            <a:endParaRPr lang="en-US" sz="1400" b="1" dirty="0"/>
          </a:p>
        </p:txBody>
      </p:sp>
    </p:spTree>
    <p:extLst>
      <p:ext uri="{BB962C8B-B14F-4D97-AF65-F5344CB8AC3E}">
        <p14:creationId xmlns:p14="http://schemas.microsoft.com/office/powerpoint/2010/main" val="293120066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1"/>
          </p:nvPr>
        </p:nvSpPr>
        <p:spPr>
          <a:xfrm>
            <a:off x="490485" y="6398261"/>
            <a:ext cx="294065" cy="224789"/>
          </a:xfrm>
        </p:spPr>
        <p:txBody>
          <a:bodyPr vert="horz" lIns="91439" tIns="45719" rIns="91439" bIns="45719" rtlCol="0" anchor="t"/>
          <a:lstStyle/>
          <a:p>
            <a:pPr>
              <a:lnSpc>
                <a:spcPct val="55555"/>
              </a:lnSpc>
            </a:pPr>
            <a:r>
              <a:rPr lang="en-US" dirty="0">
                <a:solidFill>
                  <a:srgbClr val="000000"/>
                </a:solidFill>
              </a:rPr>
              <a:t> </a:t>
            </a:r>
          </a:p>
        </p:txBody>
      </p:sp>
      <p:sp>
        <p:nvSpPr>
          <p:cNvPr id="3" name="Title 2"/>
          <p:cNvSpPr>
            <a:spLocks noGrp="1"/>
          </p:cNvSpPr>
          <p:nvPr>
            <p:ph type="title"/>
          </p:nvPr>
        </p:nvSpPr>
        <p:spPr>
          <a:xfrm>
            <a:off x="461689" y="302448"/>
            <a:ext cx="11209063" cy="342205"/>
          </a:xfrm>
        </p:spPr>
        <p:txBody>
          <a:bodyPr vert="horz" lIns="0" tIns="0" rIns="0" bIns="0" rtlCol="0" anchor="t">
            <a:noAutofit/>
          </a:bodyPr>
          <a:lstStyle/>
          <a:p>
            <a:pPr defTabSz="457337">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AI for 5G/O-RAN/Intelligent Controller (RIC)</a:t>
            </a:r>
          </a:p>
        </p:txBody>
      </p:sp>
      <p:sp>
        <p:nvSpPr>
          <p:cNvPr id="4" name="Slide Number Placeholder 1">
            <a:extLst>
              <a:ext uri="{FF2B5EF4-FFF2-40B4-BE49-F238E27FC236}">
                <a16:creationId xmlns:a16="http://schemas.microsoft.com/office/drawing/2014/main" xmlns="" id="{D930D485-30E4-4123-A815-8A040FDEC394}"/>
              </a:ext>
            </a:extLst>
          </p:cNvPr>
          <p:cNvSpPr txBox="1">
            <a:spLocks/>
          </p:cNvSpPr>
          <p:nvPr/>
        </p:nvSpPr>
        <p:spPr>
          <a:xfrm>
            <a:off x="490356" y="6411746"/>
            <a:ext cx="293988" cy="245633"/>
          </a:xfrm>
          <a:prstGeom prst="rect">
            <a:avLst/>
          </a:prstGeom>
        </p:spPr>
        <p:txBody>
          <a:bodyPr lIns="91439" tIns="45719" rIns="91439" bIns="45719"/>
          <a:lstStyle/>
          <a:p>
            <a:pPr defTabSz="457200"/>
            <a:fld id="{12CB907E-C602-C34B-93F7-CA9E40714286}" type="slidenum">
              <a:rPr lang="en-US" sz="1200">
                <a:solidFill>
                  <a:srgbClr val="002060"/>
                </a:solidFill>
              </a:rPr>
              <a:pPr defTabSz="457200"/>
              <a:t>16</a:t>
            </a:fld>
            <a:r>
              <a:rPr lang="en-US" sz="1200" dirty="0">
                <a:solidFill>
                  <a:srgbClr val="002060"/>
                </a:solidFill>
              </a:rPr>
              <a:t> </a:t>
            </a:r>
          </a:p>
        </p:txBody>
      </p:sp>
      <p:grpSp>
        <p:nvGrpSpPr>
          <p:cNvPr id="5" name="Group 4">
            <a:extLst>
              <a:ext uri="{FF2B5EF4-FFF2-40B4-BE49-F238E27FC236}">
                <a16:creationId xmlns:a16="http://schemas.microsoft.com/office/drawing/2014/main" xmlns="" id="{4F32FEE4-C506-4A65-B910-663E11305B61}"/>
              </a:ext>
            </a:extLst>
          </p:cNvPr>
          <p:cNvGrpSpPr/>
          <p:nvPr/>
        </p:nvGrpSpPr>
        <p:grpSpPr>
          <a:xfrm>
            <a:off x="370260" y="1369800"/>
            <a:ext cx="11391925" cy="5488201"/>
            <a:chOff x="668215" y="969035"/>
            <a:chExt cx="10609385" cy="5488201"/>
          </a:xfrm>
        </p:grpSpPr>
        <p:sp>
          <p:nvSpPr>
            <p:cNvPr id="6" name="Rectangle 5">
              <a:extLst>
                <a:ext uri="{FF2B5EF4-FFF2-40B4-BE49-F238E27FC236}">
                  <a16:creationId xmlns:a16="http://schemas.microsoft.com/office/drawing/2014/main" xmlns="" id="{B2D4D7BA-AF9E-468F-A425-B1594B24DDB4}"/>
                </a:ext>
              </a:extLst>
            </p:cNvPr>
            <p:cNvSpPr/>
            <p:nvPr/>
          </p:nvSpPr>
          <p:spPr>
            <a:xfrm>
              <a:off x="668215" y="969035"/>
              <a:ext cx="10609385" cy="5488201"/>
            </a:xfrm>
            <a:prstGeom prst="rect">
              <a:avLst/>
            </a:prstGeom>
            <a:solidFill>
              <a:schemeClr val="bg1"/>
            </a:solidFill>
            <a:ln w="19050">
              <a:solidFill>
                <a:schemeClr val="accent1"/>
              </a:solidFill>
            </a:ln>
            <a:effectLst>
              <a:outerShdw blurRad="50800" dist="38100" dir="2700000" algn="tl"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7" name="Rectangle 6">
              <a:extLst>
                <a:ext uri="{FF2B5EF4-FFF2-40B4-BE49-F238E27FC236}">
                  <a16:creationId xmlns:a16="http://schemas.microsoft.com/office/drawing/2014/main" xmlns="" id="{020435FA-EE7E-4337-9D07-3B2BA3E85D36}"/>
                </a:ext>
              </a:extLst>
            </p:cNvPr>
            <p:cNvSpPr/>
            <p:nvPr/>
          </p:nvSpPr>
          <p:spPr>
            <a:xfrm>
              <a:off x="8533935" y="1011117"/>
              <a:ext cx="2646383" cy="5423959"/>
            </a:xfrm>
            <a:prstGeom prst="rect">
              <a:avLst/>
            </a:prstGeom>
            <a:solidFill>
              <a:srgbClr val="F3FFD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8" name="Rectangle 7">
              <a:extLst>
                <a:ext uri="{FF2B5EF4-FFF2-40B4-BE49-F238E27FC236}">
                  <a16:creationId xmlns:a16="http://schemas.microsoft.com/office/drawing/2014/main" xmlns="" id="{B7321D76-A4A0-4DFD-A1E7-168CE23A3DDA}"/>
                </a:ext>
              </a:extLst>
            </p:cNvPr>
            <p:cNvSpPr/>
            <p:nvPr/>
          </p:nvSpPr>
          <p:spPr>
            <a:xfrm>
              <a:off x="728092" y="1011119"/>
              <a:ext cx="1948858" cy="5423958"/>
            </a:xfrm>
            <a:prstGeom prst="rect">
              <a:avLst/>
            </a:prstGeom>
            <a:solidFill>
              <a:srgbClr val="F3FFD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9" name="Rectangle 8">
              <a:extLst>
                <a:ext uri="{FF2B5EF4-FFF2-40B4-BE49-F238E27FC236}">
                  <a16:creationId xmlns:a16="http://schemas.microsoft.com/office/drawing/2014/main" xmlns="" id="{018C2F1D-AB4C-43D2-9434-56470B60613A}"/>
                </a:ext>
              </a:extLst>
            </p:cNvPr>
            <p:cNvSpPr/>
            <p:nvPr/>
          </p:nvSpPr>
          <p:spPr>
            <a:xfrm>
              <a:off x="761936" y="3190136"/>
              <a:ext cx="7634103" cy="2216478"/>
            </a:xfrm>
            <a:prstGeom prst="rect">
              <a:avLst/>
            </a:prstGeom>
            <a:solidFill>
              <a:schemeClr val="accent3">
                <a:lumMod val="40000"/>
                <a:lumOff val="60000"/>
                <a:alpha val="25000"/>
              </a:schemeClr>
            </a:solidFill>
            <a:ln w="9525">
              <a:solidFill>
                <a:schemeClr val="bg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10" name="Rectangle 9">
              <a:extLst>
                <a:ext uri="{FF2B5EF4-FFF2-40B4-BE49-F238E27FC236}">
                  <a16:creationId xmlns:a16="http://schemas.microsoft.com/office/drawing/2014/main" xmlns="" id="{78F97226-FA47-4409-B93E-B44BBF6BA08F}"/>
                </a:ext>
              </a:extLst>
            </p:cNvPr>
            <p:cNvSpPr/>
            <p:nvPr/>
          </p:nvSpPr>
          <p:spPr>
            <a:xfrm>
              <a:off x="3452795" y="3322577"/>
              <a:ext cx="4692894" cy="1073855"/>
            </a:xfrm>
            <a:prstGeom prst="rect">
              <a:avLst/>
            </a:prstGeom>
            <a:solidFill>
              <a:schemeClr val="accent4">
                <a:lumMod val="40000"/>
                <a:lumOff val="60000"/>
              </a:schemeClr>
            </a:solidFill>
            <a:ln w="19050">
              <a:solidFill>
                <a:schemeClr val="accent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100">
                <a:solidFill>
                  <a:prstClr val="white"/>
                </a:solidFill>
              </a:endParaRPr>
            </a:p>
          </p:txBody>
        </p:sp>
        <p:sp>
          <p:nvSpPr>
            <p:cNvPr id="11" name="Rectangle 10">
              <a:extLst>
                <a:ext uri="{FF2B5EF4-FFF2-40B4-BE49-F238E27FC236}">
                  <a16:creationId xmlns:a16="http://schemas.microsoft.com/office/drawing/2014/main" xmlns="" id="{CF09DD2C-A4E8-4F2E-BC88-A63ABEBDEE13}"/>
                </a:ext>
              </a:extLst>
            </p:cNvPr>
            <p:cNvSpPr/>
            <p:nvPr/>
          </p:nvSpPr>
          <p:spPr>
            <a:xfrm>
              <a:off x="3628324" y="3595224"/>
              <a:ext cx="3371646" cy="556055"/>
            </a:xfrm>
            <a:prstGeom prst="rect">
              <a:avLst/>
            </a:prstGeom>
            <a:ln/>
          </p:spPr>
          <p:style>
            <a:lnRef idx="2">
              <a:schemeClr val="dk1"/>
            </a:lnRef>
            <a:fillRef idx="1">
              <a:schemeClr val="lt1"/>
            </a:fillRef>
            <a:effectRef idx="0">
              <a:schemeClr val="dk1"/>
            </a:effectRef>
            <a:fontRef idx="minor">
              <a:schemeClr val="dk1"/>
            </a:fontRef>
          </p:style>
          <p:txBody>
            <a:bodyPr lIns="91440" tIns="0" rIns="0" bIns="0" rtlCol="0" anchor="t" anchorCtr="0"/>
            <a:lstStyle/>
            <a:p>
              <a:pPr defTabSz="457200"/>
              <a:r>
                <a:rPr lang="en-US" sz="1050" dirty="0">
                  <a:solidFill>
                    <a:srgbClr val="000000"/>
                  </a:solidFill>
                </a:rPr>
                <a:t>Application Layer</a:t>
              </a:r>
            </a:p>
          </p:txBody>
        </p:sp>
        <p:sp>
          <p:nvSpPr>
            <p:cNvPr id="12" name="Rectangle 11">
              <a:extLst>
                <a:ext uri="{FF2B5EF4-FFF2-40B4-BE49-F238E27FC236}">
                  <a16:creationId xmlns:a16="http://schemas.microsoft.com/office/drawing/2014/main" xmlns="" id="{67E63CF8-4437-479E-AF4E-37D92D3C73A3}"/>
                </a:ext>
              </a:extLst>
            </p:cNvPr>
            <p:cNvSpPr/>
            <p:nvPr/>
          </p:nvSpPr>
          <p:spPr>
            <a:xfrm>
              <a:off x="3638417" y="4205151"/>
              <a:ext cx="3361549" cy="113898"/>
            </a:xfrm>
            <a:prstGeom prst="rect">
              <a:avLst/>
            </a:prstGeom>
            <a:solidFill>
              <a:srgbClr val="FFC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900" b="1" dirty="0">
                  <a:solidFill>
                    <a:srgbClr val="000000"/>
                  </a:solidFill>
                </a:rPr>
                <a:t>Data Distribution Bus API</a:t>
              </a:r>
            </a:p>
          </p:txBody>
        </p:sp>
        <p:sp>
          <p:nvSpPr>
            <p:cNvPr id="13" name="Rectangle 12">
              <a:extLst>
                <a:ext uri="{FF2B5EF4-FFF2-40B4-BE49-F238E27FC236}">
                  <a16:creationId xmlns:a16="http://schemas.microsoft.com/office/drawing/2014/main" xmlns="" id="{24CA6E7E-A465-4194-8A3D-91AC79EBA256}"/>
                </a:ext>
              </a:extLst>
            </p:cNvPr>
            <p:cNvSpPr/>
            <p:nvPr/>
          </p:nvSpPr>
          <p:spPr>
            <a:xfrm>
              <a:off x="2151338" y="4602385"/>
              <a:ext cx="856387" cy="505313"/>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srgbClr val="0568AE"/>
                  </a:solidFill>
                </a:rPr>
                <a:t>DU: </a:t>
              </a:r>
              <a:r>
                <a:rPr lang="en-US" sz="1100" dirty="0">
                  <a:solidFill>
                    <a:srgbClr val="0568AE"/>
                  </a:solidFill>
                </a:rPr>
                <a:t>RLC/MAC/</a:t>
              </a:r>
            </a:p>
            <a:p>
              <a:pPr algn="ctr" defTabSz="457200"/>
              <a:r>
                <a:rPr lang="en-US" sz="1100" dirty="0">
                  <a:solidFill>
                    <a:srgbClr val="0568AE"/>
                  </a:solidFill>
                </a:rPr>
                <a:t>PHY-high</a:t>
              </a:r>
            </a:p>
          </p:txBody>
        </p:sp>
        <p:sp>
          <p:nvSpPr>
            <p:cNvPr id="14" name="Rectangle 13">
              <a:extLst>
                <a:ext uri="{FF2B5EF4-FFF2-40B4-BE49-F238E27FC236}">
                  <a16:creationId xmlns:a16="http://schemas.microsoft.com/office/drawing/2014/main" xmlns="" id="{5A6CAC69-13E5-46C0-BBAF-02C9B89599EC}"/>
                </a:ext>
              </a:extLst>
            </p:cNvPr>
            <p:cNvSpPr/>
            <p:nvPr/>
          </p:nvSpPr>
          <p:spPr>
            <a:xfrm>
              <a:off x="3435920" y="2283352"/>
              <a:ext cx="1582863" cy="531269"/>
            </a:xfrm>
            <a:prstGeom prst="rect">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200" b="1" dirty="0">
                  <a:solidFill>
                    <a:prstClr val="white"/>
                  </a:solidFill>
                </a:rPr>
                <a:t>3</a:t>
              </a:r>
              <a:r>
                <a:rPr lang="en-US" sz="1200" b="1" baseline="30000" dirty="0">
                  <a:solidFill>
                    <a:prstClr val="white"/>
                  </a:solidFill>
                </a:rPr>
                <a:t>rd</a:t>
              </a:r>
              <a:r>
                <a:rPr lang="en-US" sz="1200" b="1" dirty="0">
                  <a:solidFill>
                    <a:prstClr val="white"/>
                  </a:solidFill>
                </a:rPr>
                <a:t> Party Apps </a:t>
              </a:r>
            </a:p>
            <a:p>
              <a:pPr algn="ctr" defTabSz="457200"/>
              <a:r>
                <a:rPr lang="en-US" sz="1200" b="1" dirty="0">
                  <a:solidFill>
                    <a:prstClr val="white"/>
                  </a:solidFill>
                </a:rPr>
                <a:t>at the edge</a:t>
              </a:r>
            </a:p>
          </p:txBody>
        </p:sp>
        <p:sp>
          <p:nvSpPr>
            <p:cNvPr id="15" name="Arrow: Left-Right 206">
              <a:extLst>
                <a:ext uri="{FF2B5EF4-FFF2-40B4-BE49-F238E27FC236}">
                  <a16:creationId xmlns:a16="http://schemas.microsoft.com/office/drawing/2014/main" xmlns="" id="{14F001A5-B848-4D04-B649-7DD6B2A5BDA5}"/>
                </a:ext>
              </a:extLst>
            </p:cNvPr>
            <p:cNvSpPr/>
            <p:nvPr/>
          </p:nvSpPr>
          <p:spPr>
            <a:xfrm>
              <a:off x="2672784" y="6039949"/>
              <a:ext cx="5876839" cy="338828"/>
            </a:xfrm>
            <a:prstGeom prst="leftRightArrow">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prstClr val="white"/>
                  </a:solidFill>
                </a:rPr>
                <a:t>AEC</a:t>
              </a:r>
            </a:p>
          </p:txBody>
        </p:sp>
        <p:sp>
          <p:nvSpPr>
            <p:cNvPr id="16" name="Arrow: Left-Right 207">
              <a:extLst>
                <a:ext uri="{FF2B5EF4-FFF2-40B4-BE49-F238E27FC236}">
                  <a16:creationId xmlns:a16="http://schemas.microsoft.com/office/drawing/2014/main" xmlns="" id="{3A4BE12A-0C0F-490E-82EB-BD43946729DF}"/>
                </a:ext>
              </a:extLst>
            </p:cNvPr>
            <p:cNvSpPr/>
            <p:nvPr/>
          </p:nvSpPr>
          <p:spPr>
            <a:xfrm>
              <a:off x="816925" y="6039949"/>
              <a:ext cx="1855859" cy="338828"/>
            </a:xfrm>
            <a:prstGeom prst="lef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prstClr val="white"/>
                  </a:solidFill>
                </a:rPr>
                <a:t>Cell Sites</a:t>
              </a:r>
            </a:p>
          </p:txBody>
        </p:sp>
        <p:sp>
          <p:nvSpPr>
            <p:cNvPr id="17" name="Arrow: Left-Right 208">
              <a:extLst>
                <a:ext uri="{FF2B5EF4-FFF2-40B4-BE49-F238E27FC236}">
                  <a16:creationId xmlns:a16="http://schemas.microsoft.com/office/drawing/2014/main" xmlns="" id="{13F6836B-1905-43EF-824A-683658303B13}"/>
                </a:ext>
              </a:extLst>
            </p:cNvPr>
            <p:cNvSpPr/>
            <p:nvPr/>
          </p:nvSpPr>
          <p:spPr>
            <a:xfrm>
              <a:off x="8549622" y="6042446"/>
              <a:ext cx="2579268" cy="338828"/>
            </a:xfrm>
            <a:prstGeom prst="leftRightArrow">
              <a:avLst/>
            </a:prstGeom>
            <a:solidFill>
              <a:srgbClr val="00B050"/>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prstClr val="white"/>
                  </a:solidFill>
                </a:rPr>
                <a:t>AIC/NTC</a:t>
              </a:r>
            </a:p>
          </p:txBody>
        </p:sp>
        <p:cxnSp>
          <p:nvCxnSpPr>
            <p:cNvPr id="18" name="Elbow Connector 155">
              <a:extLst>
                <a:ext uri="{FF2B5EF4-FFF2-40B4-BE49-F238E27FC236}">
                  <a16:creationId xmlns:a16="http://schemas.microsoft.com/office/drawing/2014/main" xmlns="" id="{7B7C9A2D-0C44-4E2D-B3A4-F7D5FC16AC3A}"/>
                </a:ext>
              </a:extLst>
            </p:cNvPr>
            <p:cNvCxnSpPr>
              <a:cxnSpLocks/>
              <a:stCxn id="10" idx="0"/>
              <a:endCxn id="14" idx="3"/>
            </p:cNvCxnSpPr>
            <p:nvPr/>
          </p:nvCxnSpPr>
          <p:spPr>
            <a:xfrm rot="16200000" flipV="1">
              <a:off x="5022217" y="2545552"/>
              <a:ext cx="773590" cy="780460"/>
            </a:xfrm>
            <a:prstGeom prst="bentConnector2">
              <a:avLst/>
            </a:prstGeom>
            <a:ln w="6350" cmpd="sng">
              <a:solidFill>
                <a:srgbClr val="7030A0"/>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19" name="TextBox 18">
              <a:extLst>
                <a:ext uri="{FF2B5EF4-FFF2-40B4-BE49-F238E27FC236}">
                  <a16:creationId xmlns:a16="http://schemas.microsoft.com/office/drawing/2014/main" xmlns="" id="{A755B2EA-425F-4590-825D-45AF2E7A53E4}"/>
                </a:ext>
              </a:extLst>
            </p:cNvPr>
            <p:cNvSpPr txBox="1"/>
            <p:nvPr/>
          </p:nvSpPr>
          <p:spPr>
            <a:xfrm>
              <a:off x="3488034" y="3357371"/>
              <a:ext cx="4607720" cy="185969"/>
            </a:xfrm>
            <a:prstGeom prst="rect">
              <a:avLst/>
            </a:prstGeom>
            <a:noFill/>
            <a:ln>
              <a:noFill/>
            </a:ln>
          </p:spPr>
          <p:txBody>
            <a:bodyPr vert="horz" wrap="square" lIns="0" tIns="0" rIns="0" bIns="0" rtlCol="0">
              <a:noAutofit/>
            </a:bodyPr>
            <a:lstStyle/>
            <a:p>
              <a:pPr algn="ctr" defTabSz="457200"/>
              <a:r>
                <a:rPr lang="en-US" sz="1200" dirty="0">
                  <a:solidFill>
                    <a:srgbClr val="0568AE">
                      <a:lumMod val="50000"/>
                    </a:srgbClr>
                  </a:solidFill>
                </a:rPr>
                <a:t> RAN Intelligent Controller (RIC) near-RT (CU-CP-H)</a:t>
              </a:r>
              <a:endParaRPr lang="en-US" sz="700" dirty="0">
                <a:solidFill>
                  <a:srgbClr val="0568AE">
                    <a:lumMod val="50000"/>
                  </a:srgbClr>
                </a:solidFill>
              </a:endParaRPr>
            </a:p>
          </p:txBody>
        </p:sp>
        <p:sp>
          <p:nvSpPr>
            <p:cNvPr id="20" name="TextBox 19">
              <a:extLst>
                <a:ext uri="{FF2B5EF4-FFF2-40B4-BE49-F238E27FC236}">
                  <a16:creationId xmlns:a16="http://schemas.microsoft.com/office/drawing/2014/main" xmlns="" id="{75647B7B-D7AC-4A29-97B3-90C36160549B}"/>
                </a:ext>
              </a:extLst>
            </p:cNvPr>
            <p:cNvSpPr txBox="1"/>
            <p:nvPr/>
          </p:nvSpPr>
          <p:spPr>
            <a:xfrm>
              <a:off x="6977174" y="3099712"/>
              <a:ext cx="337189" cy="178387"/>
            </a:xfrm>
            <a:prstGeom prst="rect">
              <a:avLst/>
            </a:prstGeom>
            <a:noFill/>
            <a:ln>
              <a:noFill/>
            </a:ln>
          </p:spPr>
          <p:txBody>
            <a:bodyPr wrap="none" lIns="0" tIns="0" rIns="0" bIns="0" rtlCol="0" anchor="ctr" anchorCtr="0">
              <a:noAutofit/>
            </a:bodyPr>
            <a:lstStyle/>
            <a:p>
              <a:pPr algn="ctr" defTabSz="457200"/>
              <a:r>
                <a:rPr lang="en-US" sz="1050" dirty="0">
                  <a:solidFill>
                    <a:srgbClr val="000000"/>
                  </a:solidFill>
                </a:rPr>
                <a:t>A1</a:t>
              </a:r>
            </a:p>
          </p:txBody>
        </p:sp>
        <p:sp>
          <p:nvSpPr>
            <p:cNvPr id="21" name="Cylinder 212">
              <a:extLst>
                <a:ext uri="{FF2B5EF4-FFF2-40B4-BE49-F238E27FC236}">
                  <a16:creationId xmlns:a16="http://schemas.microsoft.com/office/drawing/2014/main" xmlns="" id="{3F629524-C27B-4FB5-BEE2-8562B5C82F6A}"/>
                </a:ext>
              </a:extLst>
            </p:cNvPr>
            <p:cNvSpPr/>
            <p:nvPr/>
          </p:nvSpPr>
          <p:spPr>
            <a:xfrm>
              <a:off x="7162246" y="3543152"/>
              <a:ext cx="841866" cy="755481"/>
            </a:xfrm>
            <a:prstGeom prst="can">
              <a:avLst/>
            </a:prstGeom>
            <a:solidFill>
              <a:srgbClr val="FFC000"/>
            </a:solidFill>
            <a:ln>
              <a:solidFill>
                <a:schemeClr val="accent4">
                  <a:lumMod val="50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000" b="1" dirty="0">
                  <a:solidFill>
                    <a:srgbClr val="0568AE">
                      <a:lumMod val="50000"/>
                    </a:srgbClr>
                  </a:solidFill>
                </a:rPr>
                <a:t>Radio Network Information Base</a:t>
              </a:r>
            </a:p>
          </p:txBody>
        </p:sp>
        <p:grpSp>
          <p:nvGrpSpPr>
            <p:cNvPr id="22" name="Group 21">
              <a:extLst>
                <a:ext uri="{FF2B5EF4-FFF2-40B4-BE49-F238E27FC236}">
                  <a16:creationId xmlns:a16="http://schemas.microsoft.com/office/drawing/2014/main" xmlns="" id="{44B7C965-5DAD-4FAC-8210-28F1236E87A7}"/>
                </a:ext>
              </a:extLst>
            </p:cNvPr>
            <p:cNvGrpSpPr/>
            <p:nvPr/>
          </p:nvGrpSpPr>
          <p:grpSpPr>
            <a:xfrm>
              <a:off x="972013" y="4117254"/>
              <a:ext cx="474200" cy="484163"/>
              <a:chOff x="1210819" y="5207087"/>
              <a:chExt cx="572079" cy="602102"/>
            </a:xfrm>
          </p:grpSpPr>
          <p:pic>
            <p:nvPicPr>
              <p:cNvPr id="111" name="Picture 110">
                <a:extLst>
                  <a:ext uri="{FF2B5EF4-FFF2-40B4-BE49-F238E27FC236}">
                    <a16:creationId xmlns:a16="http://schemas.microsoft.com/office/drawing/2014/main" xmlns="" id="{9B69418B-005E-41F0-9438-49FD70AF0A99}"/>
                  </a:ext>
                </a:extLst>
              </p:cNvPr>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210819" y="5207087"/>
                <a:ext cx="572079" cy="602102"/>
              </a:xfrm>
              <a:prstGeom prst="rect">
                <a:avLst/>
              </a:prstGeom>
            </p:spPr>
          </p:pic>
          <p:sp>
            <p:nvSpPr>
              <p:cNvPr id="112" name="Rounded Rectangle 61">
                <a:extLst>
                  <a:ext uri="{FF2B5EF4-FFF2-40B4-BE49-F238E27FC236}">
                    <a16:creationId xmlns:a16="http://schemas.microsoft.com/office/drawing/2014/main" xmlns="" id="{980136F0-F52C-4CEE-A713-6EB2644D4BCC}"/>
                  </a:ext>
                </a:extLst>
              </p:cNvPr>
              <p:cNvSpPr/>
              <p:nvPr/>
            </p:nvSpPr>
            <p:spPr>
              <a:xfrm>
                <a:off x="1435995" y="5390707"/>
                <a:ext cx="128462" cy="130760"/>
              </a:xfrm>
              <a:prstGeom prst="roundRect">
                <a:avLst/>
              </a:prstGeom>
              <a:solidFill>
                <a:schemeClr val="accent6">
                  <a:lumMod val="60000"/>
                  <a:lumOff val="40000"/>
                </a:schemeClr>
              </a:solidFill>
              <a:ln>
                <a:solidFill>
                  <a:schemeClr val="bg2">
                    <a:lumMod val="10000"/>
                  </a:schemeClr>
                </a:solidFill>
              </a:ln>
              <a:effectLst/>
              <a:scene3d>
                <a:camera prst="perspectiveLeft"/>
                <a:lightRig rig="threePt" dir="t"/>
              </a:scene3d>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8000">
                  <a:solidFill>
                    <a:prstClr val="white"/>
                  </a:solidFill>
                </a:endParaRPr>
              </a:p>
            </p:txBody>
          </p:sp>
        </p:grpSp>
        <p:sp>
          <p:nvSpPr>
            <p:cNvPr id="23" name="Rectangle 22">
              <a:extLst>
                <a:ext uri="{FF2B5EF4-FFF2-40B4-BE49-F238E27FC236}">
                  <a16:creationId xmlns:a16="http://schemas.microsoft.com/office/drawing/2014/main" xmlns="" id="{F0CCE63F-38AD-49B2-8E87-A6C2DAF84738}"/>
                </a:ext>
              </a:extLst>
            </p:cNvPr>
            <p:cNvSpPr/>
            <p:nvPr/>
          </p:nvSpPr>
          <p:spPr>
            <a:xfrm>
              <a:off x="816927" y="4601176"/>
              <a:ext cx="778130" cy="506520"/>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srgbClr val="0568AE"/>
                  </a:solidFill>
                </a:rPr>
                <a:t>RRU:</a:t>
              </a:r>
              <a:r>
                <a:rPr lang="en-US" sz="1100" dirty="0">
                  <a:solidFill>
                    <a:srgbClr val="0568AE"/>
                  </a:solidFill>
                </a:rPr>
                <a:t> </a:t>
              </a:r>
            </a:p>
            <a:p>
              <a:pPr algn="ctr" defTabSz="457200"/>
              <a:r>
                <a:rPr lang="en-US" sz="1100" dirty="0">
                  <a:solidFill>
                    <a:srgbClr val="0568AE"/>
                  </a:solidFill>
                </a:rPr>
                <a:t>PHY-low/ RF</a:t>
              </a:r>
            </a:p>
          </p:txBody>
        </p:sp>
        <p:cxnSp>
          <p:nvCxnSpPr>
            <p:cNvPr id="24" name="Straight Connector 23">
              <a:extLst>
                <a:ext uri="{FF2B5EF4-FFF2-40B4-BE49-F238E27FC236}">
                  <a16:creationId xmlns:a16="http://schemas.microsoft.com/office/drawing/2014/main" xmlns="" id="{6EAFC7BF-349D-41C0-92C4-93C2C7DEFF34}"/>
                </a:ext>
              </a:extLst>
            </p:cNvPr>
            <p:cNvCxnSpPr>
              <a:cxnSpLocks/>
              <a:stCxn id="23" idx="3"/>
              <a:endCxn id="13" idx="1"/>
            </p:cNvCxnSpPr>
            <p:nvPr/>
          </p:nvCxnSpPr>
          <p:spPr>
            <a:xfrm>
              <a:off x="1595056" y="4854438"/>
              <a:ext cx="556282" cy="604"/>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sp>
          <p:nvSpPr>
            <p:cNvPr id="25" name="Rectangle 24">
              <a:extLst>
                <a:ext uri="{FF2B5EF4-FFF2-40B4-BE49-F238E27FC236}">
                  <a16:creationId xmlns:a16="http://schemas.microsoft.com/office/drawing/2014/main" xmlns="" id="{030712C6-9520-4301-AD99-A64098B782D4}"/>
                </a:ext>
              </a:extLst>
            </p:cNvPr>
            <p:cNvSpPr/>
            <p:nvPr/>
          </p:nvSpPr>
          <p:spPr>
            <a:xfrm>
              <a:off x="5959518" y="2062809"/>
              <a:ext cx="5076976" cy="1024803"/>
            </a:xfrm>
            <a:prstGeom prst="rect">
              <a:avLst/>
            </a:prstGeom>
            <a:solidFill>
              <a:schemeClr val="accent2">
                <a:lumMod val="20000"/>
                <a:lumOff val="80000"/>
                <a:alpha val="50000"/>
              </a:schemeClr>
            </a:solidFill>
            <a:ln>
              <a:solidFill>
                <a:schemeClr val="accent5"/>
              </a:solidFill>
              <a:prstDash val="solid"/>
            </a:ln>
            <a:effectLst/>
          </p:spPr>
          <p:style>
            <a:lnRef idx="1">
              <a:schemeClr val="accent1"/>
            </a:lnRef>
            <a:fillRef idx="3">
              <a:schemeClr val="accent1"/>
            </a:fillRef>
            <a:effectRef idx="2">
              <a:schemeClr val="accent1"/>
            </a:effectRef>
            <a:fontRef idx="minor">
              <a:schemeClr val="lt1"/>
            </a:fontRef>
          </p:style>
          <p:txBody>
            <a:bodyPr lIns="91440" tIns="45720" rIns="91440" bIns="0" rtlCol="0" anchor="t" anchorCtr="0"/>
            <a:lstStyle/>
            <a:p>
              <a:pPr algn="ctr" defTabSz="457200"/>
              <a:r>
                <a:rPr lang="en-US" sz="1200" b="1" dirty="0">
                  <a:solidFill>
                    <a:srgbClr val="009FDB"/>
                  </a:solidFill>
                </a:rPr>
                <a:t>Orchestration &amp; Automation (e.g., ONAP, MANO, NMS)</a:t>
              </a:r>
            </a:p>
          </p:txBody>
        </p:sp>
        <p:pic>
          <p:nvPicPr>
            <p:cNvPr id="26" name="Picture 2" descr="https://openclipart.org/image/800px/svg_to_png/204979/cell_site.png">
              <a:extLst>
                <a:ext uri="{FF2B5EF4-FFF2-40B4-BE49-F238E27FC236}">
                  <a16:creationId xmlns:a16="http://schemas.microsoft.com/office/drawing/2014/main" xmlns="" id="{CC6FF3B8-86FF-43B3-A63B-31E67ABCD0FB}"/>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080737" y="5510123"/>
              <a:ext cx="532758" cy="398637"/>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xmlns="" id="{3B8CB28B-317C-434B-B145-379019B218CE}"/>
                </a:ext>
              </a:extLst>
            </p:cNvPr>
            <p:cNvSpPr/>
            <p:nvPr/>
          </p:nvSpPr>
          <p:spPr>
            <a:xfrm>
              <a:off x="8635033" y="4197841"/>
              <a:ext cx="860529" cy="46539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b="1" dirty="0">
                  <a:solidFill>
                    <a:srgbClr val="0568AE">
                      <a:lumMod val="75000"/>
                    </a:srgbClr>
                  </a:solidFill>
                </a:rPr>
                <a:t>STEM</a:t>
              </a:r>
            </a:p>
          </p:txBody>
        </p:sp>
        <p:sp>
          <p:nvSpPr>
            <p:cNvPr id="28" name="Rectangle 27">
              <a:extLst>
                <a:ext uri="{FF2B5EF4-FFF2-40B4-BE49-F238E27FC236}">
                  <a16:creationId xmlns:a16="http://schemas.microsoft.com/office/drawing/2014/main" xmlns="" id="{1FD64211-6995-4798-AC64-BB40E24D523A}"/>
                </a:ext>
              </a:extLst>
            </p:cNvPr>
            <p:cNvSpPr/>
            <p:nvPr/>
          </p:nvSpPr>
          <p:spPr>
            <a:xfrm>
              <a:off x="9598144" y="4195638"/>
              <a:ext cx="676062" cy="465396"/>
            </a:xfrm>
            <a:prstGeom prst="rect">
              <a:avLst/>
            </a:prstGeom>
            <a:solidFill>
              <a:schemeClr val="bg1">
                <a:lumMod val="7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900" b="1" dirty="0">
                  <a:solidFill>
                    <a:srgbClr val="0568AE">
                      <a:lumMod val="75000"/>
                    </a:srgbClr>
                  </a:solidFill>
                </a:rPr>
                <a:t>Plug-in/ Mediator </a:t>
              </a:r>
            </a:p>
          </p:txBody>
        </p:sp>
        <p:sp>
          <p:nvSpPr>
            <p:cNvPr id="29" name="Rectangle 28">
              <a:extLst>
                <a:ext uri="{FF2B5EF4-FFF2-40B4-BE49-F238E27FC236}">
                  <a16:creationId xmlns:a16="http://schemas.microsoft.com/office/drawing/2014/main" xmlns="" id="{6B02BEB5-9447-420B-BCC4-5CF85B77837E}"/>
                </a:ext>
              </a:extLst>
            </p:cNvPr>
            <p:cNvSpPr/>
            <p:nvPr/>
          </p:nvSpPr>
          <p:spPr>
            <a:xfrm>
              <a:off x="1049433" y="5866780"/>
              <a:ext cx="583380" cy="180793"/>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050" dirty="0" err="1">
                  <a:solidFill>
                    <a:srgbClr val="002060"/>
                  </a:solidFill>
                </a:rPr>
                <a:t>eNB</a:t>
              </a:r>
              <a:endParaRPr lang="en-US" sz="1050" dirty="0">
                <a:solidFill>
                  <a:srgbClr val="002060"/>
                </a:solidFill>
              </a:endParaRPr>
            </a:p>
          </p:txBody>
        </p:sp>
        <p:cxnSp>
          <p:nvCxnSpPr>
            <p:cNvPr id="30" name="Elbow Connector 155">
              <a:extLst>
                <a:ext uri="{FF2B5EF4-FFF2-40B4-BE49-F238E27FC236}">
                  <a16:creationId xmlns:a16="http://schemas.microsoft.com/office/drawing/2014/main" xmlns="" id="{C35FB808-6FCB-45EE-9EB2-251AADC6EA17}"/>
                </a:ext>
              </a:extLst>
            </p:cNvPr>
            <p:cNvCxnSpPr>
              <a:cxnSpLocks/>
              <a:stCxn id="27" idx="0"/>
            </p:cNvCxnSpPr>
            <p:nvPr/>
          </p:nvCxnSpPr>
          <p:spPr>
            <a:xfrm rot="5400000" flipH="1" flipV="1">
              <a:off x="8619001" y="3530594"/>
              <a:ext cx="1113543" cy="220949"/>
            </a:xfrm>
            <a:prstGeom prst="bentConnector3">
              <a:avLst>
                <a:gd name="adj1" fmla="val 50000"/>
              </a:avLst>
            </a:prstGeom>
            <a:ln w="6350" cmpd="sng">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1" name="Elbow Connector 155">
              <a:extLst>
                <a:ext uri="{FF2B5EF4-FFF2-40B4-BE49-F238E27FC236}">
                  <a16:creationId xmlns:a16="http://schemas.microsoft.com/office/drawing/2014/main" xmlns="" id="{10146852-BDD3-477F-8FBC-AC9B728C2F7F}"/>
                </a:ext>
              </a:extLst>
            </p:cNvPr>
            <p:cNvCxnSpPr>
              <a:cxnSpLocks/>
              <a:stCxn id="29" idx="3"/>
              <a:endCxn id="27" idx="2"/>
            </p:cNvCxnSpPr>
            <p:nvPr/>
          </p:nvCxnSpPr>
          <p:spPr>
            <a:xfrm flipV="1">
              <a:off x="1632814" y="4663236"/>
              <a:ext cx="7432483" cy="1293941"/>
            </a:xfrm>
            <a:prstGeom prst="bentConnector2">
              <a:avLst/>
            </a:prstGeom>
            <a:ln w="6350" cmpd="sng">
              <a:solidFill>
                <a:schemeClr val="accent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2" name="Connector: Elbow 223">
              <a:extLst>
                <a:ext uri="{FF2B5EF4-FFF2-40B4-BE49-F238E27FC236}">
                  <a16:creationId xmlns:a16="http://schemas.microsoft.com/office/drawing/2014/main" xmlns="" id="{5CE1BAE3-EC86-4D45-8132-D15947610222}"/>
                </a:ext>
              </a:extLst>
            </p:cNvPr>
            <p:cNvCxnSpPr>
              <a:cxnSpLocks/>
              <a:endCxn id="28" idx="0"/>
            </p:cNvCxnSpPr>
            <p:nvPr/>
          </p:nvCxnSpPr>
          <p:spPr>
            <a:xfrm rot="5400000">
              <a:off x="9511548" y="3512972"/>
              <a:ext cx="1107294" cy="258037"/>
            </a:xfrm>
            <a:prstGeom prst="bentConnector3">
              <a:avLst>
                <a:gd name="adj1" fmla="val 50000"/>
              </a:avLst>
            </a:prstGeom>
            <a:ln w="12700" cmpd="sng">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cxnSp>
          <p:nvCxnSpPr>
            <p:cNvPr id="33" name="Connector: Elbow 224">
              <a:extLst>
                <a:ext uri="{FF2B5EF4-FFF2-40B4-BE49-F238E27FC236}">
                  <a16:creationId xmlns:a16="http://schemas.microsoft.com/office/drawing/2014/main" xmlns="" id="{E1F48C07-691E-49BA-B546-24D96F981F0F}"/>
                </a:ext>
              </a:extLst>
            </p:cNvPr>
            <p:cNvCxnSpPr>
              <a:cxnSpLocks/>
            </p:cNvCxnSpPr>
            <p:nvPr/>
          </p:nvCxnSpPr>
          <p:spPr>
            <a:xfrm rot="5400000">
              <a:off x="4632154" y="84708"/>
              <a:ext cx="2908781" cy="8934191"/>
            </a:xfrm>
            <a:prstGeom prst="bentConnector2">
              <a:avLst/>
            </a:prstGeom>
            <a:ln w="12700" cmpd="sng">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4" name="Rectangle 33">
              <a:extLst>
                <a:ext uri="{FF2B5EF4-FFF2-40B4-BE49-F238E27FC236}">
                  <a16:creationId xmlns:a16="http://schemas.microsoft.com/office/drawing/2014/main" xmlns="" id="{925EEFA2-744F-439B-9C15-42FFDF60B6DD}"/>
                </a:ext>
              </a:extLst>
            </p:cNvPr>
            <p:cNvSpPr/>
            <p:nvPr/>
          </p:nvSpPr>
          <p:spPr>
            <a:xfrm>
              <a:off x="2129276" y="3227092"/>
              <a:ext cx="769121" cy="190963"/>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100" dirty="0">
                  <a:solidFill>
                    <a:srgbClr val="002060"/>
                  </a:solidFill>
                </a:rPr>
                <a:t>5G RAN</a:t>
              </a:r>
            </a:p>
          </p:txBody>
        </p:sp>
        <p:pic>
          <p:nvPicPr>
            <p:cNvPr id="35" name="Picture 2" descr="https://openclipart.org/image/800px/svg_to_png/204979/cell_site.png">
              <a:extLst>
                <a:ext uri="{FF2B5EF4-FFF2-40B4-BE49-F238E27FC236}">
                  <a16:creationId xmlns:a16="http://schemas.microsoft.com/office/drawing/2014/main" xmlns="" id="{8F2CFA7B-9418-40B5-A94E-6148325DD7B9}"/>
                </a:ext>
              </a:extLst>
            </p:cNvPr>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1936067" y="5438540"/>
              <a:ext cx="532758" cy="398637"/>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xmlns="" id="{72E708FC-E34F-4E70-9AAC-6EA270C25831}"/>
                </a:ext>
              </a:extLst>
            </p:cNvPr>
            <p:cNvSpPr/>
            <p:nvPr/>
          </p:nvSpPr>
          <p:spPr>
            <a:xfrm>
              <a:off x="1910971" y="5795200"/>
              <a:ext cx="583380" cy="180793"/>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1050" dirty="0" err="1">
                  <a:solidFill>
                    <a:srgbClr val="002060"/>
                  </a:solidFill>
                </a:rPr>
                <a:t>eNB</a:t>
              </a:r>
              <a:endParaRPr lang="en-US" sz="1050" dirty="0">
                <a:solidFill>
                  <a:srgbClr val="002060"/>
                </a:solidFill>
              </a:endParaRPr>
            </a:p>
          </p:txBody>
        </p:sp>
        <p:cxnSp>
          <p:nvCxnSpPr>
            <p:cNvPr id="37" name="Connector: Elbow 228">
              <a:extLst>
                <a:ext uri="{FF2B5EF4-FFF2-40B4-BE49-F238E27FC236}">
                  <a16:creationId xmlns:a16="http://schemas.microsoft.com/office/drawing/2014/main" xmlns="" id="{316729CD-EF3A-4DC4-BA35-E9B6231727D9}"/>
                </a:ext>
              </a:extLst>
            </p:cNvPr>
            <p:cNvCxnSpPr>
              <a:cxnSpLocks/>
              <a:stCxn id="28" idx="2"/>
              <a:endCxn id="36" idx="3"/>
            </p:cNvCxnSpPr>
            <p:nvPr/>
          </p:nvCxnSpPr>
          <p:spPr>
            <a:xfrm rot="5400000">
              <a:off x="5602982" y="1552403"/>
              <a:ext cx="1224562" cy="7441825"/>
            </a:xfrm>
            <a:prstGeom prst="bentConnector2">
              <a:avLst/>
            </a:prstGeom>
            <a:ln w="12700" cmpd="sng">
              <a:solidFill>
                <a:schemeClr val="tx2"/>
              </a:solidFill>
              <a:headEnd type="none" w="med" len="med"/>
              <a:tailEnd type="arrow" w="med" len="med"/>
            </a:ln>
            <a:effectLst/>
          </p:spPr>
          <p:style>
            <a:lnRef idx="2">
              <a:schemeClr val="accent1"/>
            </a:lnRef>
            <a:fillRef idx="0">
              <a:schemeClr val="accent1"/>
            </a:fillRef>
            <a:effectRef idx="1">
              <a:schemeClr val="accent1"/>
            </a:effectRef>
            <a:fontRef idx="minor">
              <a:schemeClr val="tx1"/>
            </a:fontRef>
          </p:style>
        </p:cxnSp>
        <p:sp>
          <p:nvSpPr>
            <p:cNvPr id="38" name="Arrow: Curved Down 229">
              <a:extLst>
                <a:ext uri="{FF2B5EF4-FFF2-40B4-BE49-F238E27FC236}">
                  <a16:creationId xmlns:a16="http://schemas.microsoft.com/office/drawing/2014/main" xmlns="" id="{7C184EE4-7F62-4759-A398-E3A9B9FB708A}"/>
                </a:ext>
              </a:extLst>
            </p:cNvPr>
            <p:cNvSpPr/>
            <p:nvPr/>
          </p:nvSpPr>
          <p:spPr>
            <a:xfrm rot="5400000">
              <a:off x="1593197" y="4500054"/>
              <a:ext cx="587252" cy="464054"/>
            </a:xfrm>
            <a:prstGeom prst="curvedDownArrow">
              <a:avLst/>
            </a:prstGeom>
            <a:solidFill>
              <a:srgbClr val="99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9FDB"/>
                </a:solidFill>
              </a:endParaRPr>
            </a:p>
          </p:txBody>
        </p:sp>
        <p:sp>
          <p:nvSpPr>
            <p:cNvPr id="39" name="TextBox 38">
              <a:extLst>
                <a:ext uri="{FF2B5EF4-FFF2-40B4-BE49-F238E27FC236}">
                  <a16:creationId xmlns:a16="http://schemas.microsoft.com/office/drawing/2014/main" xmlns="" id="{C96661CD-F657-44A4-B83C-9FD2E24601E6}"/>
                </a:ext>
              </a:extLst>
            </p:cNvPr>
            <p:cNvSpPr txBox="1"/>
            <p:nvPr/>
          </p:nvSpPr>
          <p:spPr>
            <a:xfrm>
              <a:off x="1623673" y="3906717"/>
              <a:ext cx="1105753" cy="449844"/>
            </a:xfrm>
            <a:prstGeom prst="rect">
              <a:avLst/>
            </a:prstGeom>
            <a:noFill/>
            <a:ln>
              <a:noFill/>
            </a:ln>
          </p:spPr>
          <p:txBody>
            <a:bodyPr wrap="square" lIns="0" tIns="0" rIns="0" bIns="0" rtlCol="0">
              <a:noAutofit/>
            </a:bodyPr>
            <a:lstStyle/>
            <a:p>
              <a:pPr defTabSz="457200"/>
              <a:r>
                <a:rPr lang="en-US" sz="1050" b="1" dirty="0">
                  <a:solidFill>
                    <a:srgbClr val="7030A0"/>
                  </a:solidFill>
                </a:rPr>
                <a:t>Loop 1: per TTI/ </a:t>
              </a:r>
              <a:r>
                <a:rPr lang="en-US" sz="1050" b="1" dirty="0" err="1">
                  <a:solidFill>
                    <a:srgbClr val="7030A0"/>
                  </a:solidFill>
                </a:rPr>
                <a:t>msec</a:t>
              </a:r>
              <a:r>
                <a:rPr lang="en-US" sz="1050" b="1" dirty="0">
                  <a:solidFill>
                    <a:srgbClr val="7030A0"/>
                  </a:solidFill>
                </a:rPr>
                <a:t> resource scheduling</a:t>
              </a:r>
            </a:p>
          </p:txBody>
        </p:sp>
        <p:sp>
          <p:nvSpPr>
            <p:cNvPr id="40" name="TextBox 39">
              <a:extLst>
                <a:ext uri="{FF2B5EF4-FFF2-40B4-BE49-F238E27FC236}">
                  <a16:creationId xmlns:a16="http://schemas.microsoft.com/office/drawing/2014/main" xmlns="" id="{E5431F68-FAC5-4EA1-ABF0-A1C9811B16E5}"/>
                </a:ext>
              </a:extLst>
            </p:cNvPr>
            <p:cNvSpPr txBox="1"/>
            <p:nvPr/>
          </p:nvSpPr>
          <p:spPr>
            <a:xfrm>
              <a:off x="8260117" y="3325884"/>
              <a:ext cx="1366281" cy="449844"/>
            </a:xfrm>
            <a:prstGeom prst="rect">
              <a:avLst/>
            </a:prstGeom>
            <a:noFill/>
            <a:ln>
              <a:noFill/>
            </a:ln>
          </p:spPr>
          <p:txBody>
            <a:bodyPr wrap="square" lIns="0" tIns="0" rIns="0" bIns="0" rtlCol="0">
              <a:noAutofit/>
            </a:bodyPr>
            <a:lstStyle/>
            <a:p>
              <a:pPr defTabSz="457200"/>
              <a:r>
                <a:rPr lang="en-US" sz="1050" b="1" dirty="0">
                  <a:solidFill>
                    <a:srgbClr val="7030A0"/>
                  </a:solidFill>
                </a:rPr>
                <a:t>Loop 3: &gt; 0.5 sec (policies, orchestration, SON)</a:t>
              </a:r>
            </a:p>
          </p:txBody>
        </p:sp>
        <p:sp>
          <p:nvSpPr>
            <p:cNvPr id="41" name="Rectangle 40">
              <a:extLst>
                <a:ext uri="{FF2B5EF4-FFF2-40B4-BE49-F238E27FC236}">
                  <a16:creationId xmlns:a16="http://schemas.microsoft.com/office/drawing/2014/main" xmlns="" id="{AF00375D-B308-4BC0-B9E1-0D3F43004A67}"/>
                </a:ext>
              </a:extLst>
            </p:cNvPr>
            <p:cNvSpPr/>
            <p:nvPr/>
          </p:nvSpPr>
          <p:spPr>
            <a:xfrm>
              <a:off x="6999969" y="3972378"/>
              <a:ext cx="116837" cy="57037"/>
            </a:xfrm>
            <a:prstGeom prst="rect">
              <a:avLst/>
            </a:prstGeom>
            <a:no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42" name="Rounded Rectangle 30">
              <a:extLst>
                <a:ext uri="{FF2B5EF4-FFF2-40B4-BE49-F238E27FC236}">
                  <a16:creationId xmlns:a16="http://schemas.microsoft.com/office/drawing/2014/main" xmlns="" id="{DE76DDC6-12BF-4AD6-8CFF-D12B908C5113}"/>
                </a:ext>
              </a:extLst>
            </p:cNvPr>
            <p:cNvSpPr/>
            <p:nvPr/>
          </p:nvSpPr>
          <p:spPr>
            <a:xfrm>
              <a:off x="3380882" y="5180611"/>
              <a:ext cx="4859884" cy="154722"/>
            </a:xfrm>
            <a:prstGeom prst="roundRect">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prstClr val="white"/>
                  </a:solidFill>
                </a:rPr>
                <a:t>NFVI Platform: Virtualization Layer and COTS Platform</a:t>
              </a:r>
            </a:p>
            <a:p>
              <a:pPr algn="ctr" defTabSz="457200"/>
              <a:endParaRPr lang="en-US" sz="1000" dirty="0">
                <a:solidFill>
                  <a:prstClr val="white"/>
                </a:solidFill>
              </a:endParaRPr>
            </a:p>
          </p:txBody>
        </p:sp>
        <p:sp>
          <p:nvSpPr>
            <p:cNvPr id="43" name="Rounded Rectangle 5">
              <a:extLst>
                <a:ext uri="{FF2B5EF4-FFF2-40B4-BE49-F238E27FC236}">
                  <a16:creationId xmlns:a16="http://schemas.microsoft.com/office/drawing/2014/main" xmlns="" id="{04722A0C-4AA4-48A8-AC9A-D84A0DD08049}"/>
                </a:ext>
              </a:extLst>
            </p:cNvPr>
            <p:cNvSpPr/>
            <p:nvPr/>
          </p:nvSpPr>
          <p:spPr>
            <a:xfrm>
              <a:off x="6047049" y="2357243"/>
              <a:ext cx="698956" cy="601122"/>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200"/>
              <a:r>
                <a:rPr lang="en-US" sz="1100" dirty="0">
                  <a:solidFill>
                    <a:srgbClr val="000000"/>
                  </a:solidFill>
                </a:rPr>
                <a:t>Design</a:t>
              </a:r>
            </a:p>
          </p:txBody>
        </p:sp>
        <p:sp>
          <p:nvSpPr>
            <p:cNvPr id="44" name="Rounded Rectangle 6">
              <a:extLst>
                <a:ext uri="{FF2B5EF4-FFF2-40B4-BE49-F238E27FC236}">
                  <a16:creationId xmlns:a16="http://schemas.microsoft.com/office/drawing/2014/main" xmlns="" id="{75133235-5FFC-4FD8-9481-730F0FBD3C58}"/>
                </a:ext>
              </a:extLst>
            </p:cNvPr>
            <p:cNvSpPr/>
            <p:nvPr/>
          </p:nvSpPr>
          <p:spPr>
            <a:xfrm>
              <a:off x="6828836" y="2357243"/>
              <a:ext cx="834221" cy="601123"/>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200"/>
              <a:r>
                <a:rPr lang="en-US" sz="1100" dirty="0">
                  <a:solidFill>
                    <a:srgbClr val="000000"/>
                  </a:solidFill>
                </a:rPr>
                <a:t>Inventory</a:t>
              </a:r>
            </a:p>
          </p:txBody>
        </p:sp>
        <p:sp>
          <p:nvSpPr>
            <p:cNvPr id="45" name="Rounded Rectangle 7">
              <a:extLst>
                <a:ext uri="{FF2B5EF4-FFF2-40B4-BE49-F238E27FC236}">
                  <a16:creationId xmlns:a16="http://schemas.microsoft.com/office/drawing/2014/main" xmlns="" id="{C5C3DAA3-AB9D-4FC3-A12E-57333A7AAE9B}"/>
                </a:ext>
              </a:extLst>
            </p:cNvPr>
            <p:cNvSpPr/>
            <p:nvPr/>
          </p:nvSpPr>
          <p:spPr>
            <a:xfrm>
              <a:off x="7727645" y="2357244"/>
              <a:ext cx="582661" cy="59172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200"/>
              <a:r>
                <a:rPr lang="en-US" sz="1100" dirty="0">
                  <a:solidFill>
                    <a:srgbClr val="000000"/>
                  </a:solidFill>
                </a:rPr>
                <a:t>Policy</a:t>
              </a:r>
            </a:p>
          </p:txBody>
        </p:sp>
        <p:sp>
          <p:nvSpPr>
            <p:cNvPr id="46" name="Rounded Rectangle 8">
              <a:extLst>
                <a:ext uri="{FF2B5EF4-FFF2-40B4-BE49-F238E27FC236}">
                  <a16:creationId xmlns:a16="http://schemas.microsoft.com/office/drawing/2014/main" xmlns="" id="{383431C7-F0C1-4706-9668-5A6FD12136EA}"/>
                </a:ext>
              </a:extLst>
            </p:cNvPr>
            <p:cNvSpPr/>
            <p:nvPr/>
          </p:nvSpPr>
          <p:spPr>
            <a:xfrm>
              <a:off x="8396038" y="2357244"/>
              <a:ext cx="1197478" cy="591728"/>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200"/>
              <a:r>
                <a:rPr lang="en-US" sz="1100" dirty="0">
                  <a:solidFill>
                    <a:srgbClr val="000000"/>
                  </a:solidFill>
                </a:rPr>
                <a:t>Configuration</a:t>
              </a:r>
            </a:p>
          </p:txBody>
        </p:sp>
        <p:sp>
          <p:nvSpPr>
            <p:cNvPr id="47" name="Rounded Rectangle 9">
              <a:extLst>
                <a:ext uri="{FF2B5EF4-FFF2-40B4-BE49-F238E27FC236}">
                  <a16:creationId xmlns:a16="http://schemas.microsoft.com/office/drawing/2014/main" xmlns="" id="{AF38DD3A-4621-49B4-883C-D2FFD42A0D60}"/>
                </a:ext>
              </a:extLst>
            </p:cNvPr>
            <p:cNvSpPr/>
            <p:nvPr/>
          </p:nvSpPr>
          <p:spPr>
            <a:xfrm>
              <a:off x="9671390" y="2357244"/>
              <a:ext cx="1282384" cy="591727"/>
            </a:xfrm>
            <a:prstGeom prst="roundRect">
              <a:avLst/>
            </a:prstGeom>
            <a:solidFill>
              <a:srgbClr val="FFC000"/>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nchorCtr="0"/>
            <a:lstStyle/>
            <a:p>
              <a:pPr algn="ctr" defTabSz="457200"/>
              <a:r>
                <a:rPr lang="en-US" sz="1100" dirty="0">
                  <a:solidFill>
                    <a:srgbClr val="000000"/>
                  </a:solidFill>
                </a:rPr>
                <a:t>RAN Intelligent Controller (RIC) non-RT</a:t>
              </a:r>
            </a:p>
          </p:txBody>
        </p:sp>
        <p:sp>
          <p:nvSpPr>
            <p:cNvPr id="48" name="TextBox 47">
              <a:extLst>
                <a:ext uri="{FF2B5EF4-FFF2-40B4-BE49-F238E27FC236}">
                  <a16:creationId xmlns:a16="http://schemas.microsoft.com/office/drawing/2014/main" xmlns="" id="{FF0D8558-D07B-47BC-BD55-5D749E5AC6BB}"/>
                </a:ext>
              </a:extLst>
            </p:cNvPr>
            <p:cNvSpPr txBox="1"/>
            <p:nvPr/>
          </p:nvSpPr>
          <p:spPr>
            <a:xfrm>
              <a:off x="1623673" y="4672654"/>
              <a:ext cx="533641" cy="164904"/>
            </a:xfrm>
            <a:prstGeom prst="rect">
              <a:avLst/>
            </a:prstGeom>
            <a:noFill/>
            <a:ln>
              <a:noFill/>
            </a:ln>
          </p:spPr>
          <p:txBody>
            <a:bodyPr wrap="none" lIns="0" tIns="0" rIns="0" bIns="0" rtlCol="0">
              <a:noAutofit/>
            </a:bodyPr>
            <a:lstStyle/>
            <a:p>
              <a:pPr algn="ctr" defTabSz="457200"/>
              <a:r>
                <a:rPr lang="en-US" sz="1050" dirty="0">
                  <a:solidFill>
                    <a:srgbClr val="000000"/>
                  </a:solidFill>
                </a:rPr>
                <a:t>NGFI-I</a:t>
              </a:r>
            </a:p>
          </p:txBody>
        </p:sp>
        <p:sp>
          <p:nvSpPr>
            <p:cNvPr id="49" name="Rounded Rectangle 12">
              <a:extLst>
                <a:ext uri="{FF2B5EF4-FFF2-40B4-BE49-F238E27FC236}">
                  <a16:creationId xmlns:a16="http://schemas.microsoft.com/office/drawing/2014/main" xmlns="" id="{73513928-4BAB-4DC9-9136-997B01AD4A06}"/>
                </a:ext>
              </a:extLst>
            </p:cNvPr>
            <p:cNvSpPr/>
            <p:nvPr/>
          </p:nvSpPr>
          <p:spPr>
            <a:xfrm>
              <a:off x="3799060" y="3758176"/>
              <a:ext cx="782153" cy="153705"/>
            </a:xfrm>
            <a:prstGeom prst="roundRect">
              <a:avLst/>
            </a:prstGeom>
            <a:solidFill>
              <a:srgbClr val="FFC000"/>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3</a:t>
              </a:r>
              <a:r>
                <a:rPr lang="en-US" sz="1000" baseline="30000" dirty="0">
                  <a:solidFill>
                    <a:srgbClr val="000000"/>
                  </a:solidFill>
                </a:rPr>
                <a:t>rd</a:t>
              </a:r>
              <a:r>
                <a:rPr lang="en-US" sz="1000" dirty="0">
                  <a:solidFill>
                    <a:srgbClr val="000000"/>
                  </a:solidFill>
                </a:rPr>
                <a:t> Party App</a:t>
              </a:r>
            </a:p>
          </p:txBody>
        </p:sp>
        <p:sp>
          <p:nvSpPr>
            <p:cNvPr id="50" name="Rounded Rectangle 13">
              <a:extLst>
                <a:ext uri="{FF2B5EF4-FFF2-40B4-BE49-F238E27FC236}">
                  <a16:creationId xmlns:a16="http://schemas.microsoft.com/office/drawing/2014/main" xmlns="" id="{E7F824EE-731D-4DF4-AA51-F38792728EEC}"/>
                </a:ext>
              </a:extLst>
            </p:cNvPr>
            <p:cNvSpPr/>
            <p:nvPr/>
          </p:nvSpPr>
          <p:spPr>
            <a:xfrm>
              <a:off x="4614202" y="3758176"/>
              <a:ext cx="1377942" cy="153705"/>
            </a:xfrm>
            <a:prstGeom prst="roundRect">
              <a:avLst/>
            </a:prstGeom>
            <a:solidFill>
              <a:schemeClr val="bg1">
                <a:lumMod val="9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Radio Connection Mgt.</a:t>
              </a:r>
            </a:p>
          </p:txBody>
        </p:sp>
        <p:sp>
          <p:nvSpPr>
            <p:cNvPr id="51" name="Rounded Rectangle 14">
              <a:extLst>
                <a:ext uri="{FF2B5EF4-FFF2-40B4-BE49-F238E27FC236}">
                  <a16:creationId xmlns:a16="http://schemas.microsoft.com/office/drawing/2014/main" xmlns="" id="{9C244566-73E4-437D-9F80-3D39DBAF1B50}"/>
                </a:ext>
              </a:extLst>
            </p:cNvPr>
            <p:cNvSpPr/>
            <p:nvPr/>
          </p:nvSpPr>
          <p:spPr>
            <a:xfrm>
              <a:off x="6025131" y="3758176"/>
              <a:ext cx="873038" cy="153705"/>
            </a:xfrm>
            <a:prstGeom prst="roundRect">
              <a:avLst/>
            </a:prstGeom>
            <a:solidFill>
              <a:schemeClr val="bg1">
                <a:lumMod val="9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Mobility Mgt.</a:t>
              </a:r>
            </a:p>
          </p:txBody>
        </p:sp>
        <p:sp>
          <p:nvSpPr>
            <p:cNvPr id="52" name="Rounded Rectangle 15">
              <a:extLst>
                <a:ext uri="{FF2B5EF4-FFF2-40B4-BE49-F238E27FC236}">
                  <a16:creationId xmlns:a16="http://schemas.microsoft.com/office/drawing/2014/main" xmlns="" id="{90D0FDC8-0216-4736-B30C-A9E5884DC876}"/>
                </a:ext>
              </a:extLst>
            </p:cNvPr>
            <p:cNvSpPr/>
            <p:nvPr/>
          </p:nvSpPr>
          <p:spPr>
            <a:xfrm>
              <a:off x="3797069" y="3954472"/>
              <a:ext cx="659585" cy="153705"/>
            </a:xfrm>
            <a:prstGeom prst="roundRect">
              <a:avLst/>
            </a:prstGeom>
            <a:solidFill>
              <a:schemeClr val="bg1">
                <a:lumMod val="9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QoS Mgt.</a:t>
              </a:r>
            </a:p>
          </p:txBody>
        </p:sp>
        <p:sp>
          <p:nvSpPr>
            <p:cNvPr id="53" name="Rounded Rectangle 16">
              <a:extLst>
                <a:ext uri="{FF2B5EF4-FFF2-40B4-BE49-F238E27FC236}">
                  <a16:creationId xmlns:a16="http://schemas.microsoft.com/office/drawing/2014/main" xmlns="" id="{B2A3B938-F118-41F5-B8E1-D8E1C3864152}"/>
                </a:ext>
              </a:extLst>
            </p:cNvPr>
            <p:cNvSpPr/>
            <p:nvPr/>
          </p:nvSpPr>
          <p:spPr>
            <a:xfrm>
              <a:off x="4537494" y="3948349"/>
              <a:ext cx="1022366" cy="153705"/>
            </a:xfrm>
            <a:prstGeom prst="roundRect">
              <a:avLst/>
            </a:prstGeom>
            <a:solidFill>
              <a:schemeClr val="bg1">
                <a:lumMod val="9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Interference Mgt.</a:t>
              </a:r>
            </a:p>
          </p:txBody>
        </p:sp>
        <p:sp>
          <p:nvSpPr>
            <p:cNvPr id="54" name="Rounded Rectangle 17">
              <a:extLst>
                <a:ext uri="{FF2B5EF4-FFF2-40B4-BE49-F238E27FC236}">
                  <a16:creationId xmlns:a16="http://schemas.microsoft.com/office/drawing/2014/main" xmlns="" id="{8577B0DF-0676-41B4-947D-0BE25074A15F}"/>
                </a:ext>
              </a:extLst>
            </p:cNvPr>
            <p:cNvSpPr/>
            <p:nvPr/>
          </p:nvSpPr>
          <p:spPr>
            <a:xfrm>
              <a:off x="5620704" y="3948349"/>
              <a:ext cx="943825" cy="153705"/>
            </a:xfrm>
            <a:prstGeom prst="roundRect">
              <a:avLst/>
            </a:prstGeom>
            <a:solidFill>
              <a:schemeClr val="bg1">
                <a:lumMod val="95000"/>
              </a:schemeClr>
            </a:solidFill>
            <a:ln>
              <a:solidFill>
                <a:schemeClr val="tx1">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Trained Model</a:t>
              </a:r>
            </a:p>
          </p:txBody>
        </p:sp>
        <p:sp>
          <p:nvSpPr>
            <p:cNvPr id="55" name="Oval 54">
              <a:extLst>
                <a:ext uri="{FF2B5EF4-FFF2-40B4-BE49-F238E27FC236}">
                  <a16:creationId xmlns:a16="http://schemas.microsoft.com/office/drawing/2014/main" xmlns="" id="{217024B0-3EBA-46E6-B563-47E704597AA8}"/>
                </a:ext>
              </a:extLst>
            </p:cNvPr>
            <p:cNvSpPr/>
            <p:nvPr/>
          </p:nvSpPr>
          <p:spPr>
            <a:xfrm flipH="1">
              <a:off x="6647356" y="4023710"/>
              <a:ext cx="41586" cy="4150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0000"/>
                </a:solidFill>
              </a:endParaRPr>
            </a:p>
          </p:txBody>
        </p:sp>
        <p:sp>
          <p:nvSpPr>
            <p:cNvPr id="56" name="Oval 55">
              <a:extLst>
                <a:ext uri="{FF2B5EF4-FFF2-40B4-BE49-F238E27FC236}">
                  <a16:creationId xmlns:a16="http://schemas.microsoft.com/office/drawing/2014/main" xmlns="" id="{75F9C2BD-3CFF-4AD3-A0F7-83AA477662D2}"/>
                </a:ext>
              </a:extLst>
            </p:cNvPr>
            <p:cNvSpPr/>
            <p:nvPr/>
          </p:nvSpPr>
          <p:spPr>
            <a:xfrm flipH="1">
              <a:off x="6808762" y="4023710"/>
              <a:ext cx="41586" cy="4150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0000"/>
                </a:solidFill>
              </a:endParaRPr>
            </a:p>
          </p:txBody>
        </p:sp>
        <p:sp>
          <p:nvSpPr>
            <p:cNvPr id="57" name="Oval 56">
              <a:extLst>
                <a:ext uri="{FF2B5EF4-FFF2-40B4-BE49-F238E27FC236}">
                  <a16:creationId xmlns:a16="http://schemas.microsoft.com/office/drawing/2014/main" xmlns="" id="{0EA3D164-9FB0-449C-A4FE-F322726AAB9C}"/>
                </a:ext>
              </a:extLst>
            </p:cNvPr>
            <p:cNvSpPr/>
            <p:nvPr/>
          </p:nvSpPr>
          <p:spPr>
            <a:xfrm flipH="1">
              <a:off x="6723378" y="4020181"/>
              <a:ext cx="41586" cy="41507"/>
            </a:xfrm>
            <a:prstGeom prst="ellipse">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0000"/>
                </a:solidFill>
              </a:endParaRPr>
            </a:p>
          </p:txBody>
        </p:sp>
        <p:sp>
          <p:nvSpPr>
            <p:cNvPr id="58" name="Rectangle 57">
              <a:extLst>
                <a:ext uri="{FF2B5EF4-FFF2-40B4-BE49-F238E27FC236}">
                  <a16:creationId xmlns:a16="http://schemas.microsoft.com/office/drawing/2014/main" xmlns="" id="{B8532F4A-9EBD-49E0-B68A-C1C38C138799}"/>
                </a:ext>
              </a:extLst>
            </p:cNvPr>
            <p:cNvSpPr/>
            <p:nvPr/>
          </p:nvSpPr>
          <p:spPr>
            <a:xfrm>
              <a:off x="3385050" y="3278762"/>
              <a:ext cx="4841618" cy="1882533"/>
            </a:xfrm>
            <a:prstGeom prst="rect">
              <a:avLst/>
            </a:prstGeom>
            <a:noFill/>
            <a:ln w="19050">
              <a:solidFill>
                <a:schemeClr val="accent2"/>
              </a:solidFill>
              <a:prstDash val="dash"/>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59" name="Arrow: Curved Down 250">
              <a:extLst>
                <a:ext uri="{FF2B5EF4-FFF2-40B4-BE49-F238E27FC236}">
                  <a16:creationId xmlns:a16="http://schemas.microsoft.com/office/drawing/2014/main" xmlns="" id="{61B4B9AE-8C85-4B90-A53B-94FE324D28BF}"/>
                </a:ext>
              </a:extLst>
            </p:cNvPr>
            <p:cNvSpPr/>
            <p:nvPr/>
          </p:nvSpPr>
          <p:spPr>
            <a:xfrm>
              <a:off x="7255697" y="2925241"/>
              <a:ext cx="2959911" cy="941189"/>
            </a:xfrm>
            <a:prstGeom prst="curvedDownArrow">
              <a:avLst/>
            </a:prstGeom>
            <a:solidFill>
              <a:srgbClr val="99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9FDB"/>
                </a:solidFill>
              </a:endParaRPr>
            </a:p>
          </p:txBody>
        </p:sp>
        <p:sp>
          <p:nvSpPr>
            <p:cNvPr id="60" name="Rounded Rectangle 22">
              <a:extLst>
                <a:ext uri="{FF2B5EF4-FFF2-40B4-BE49-F238E27FC236}">
                  <a16:creationId xmlns:a16="http://schemas.microsoft.com/office/drawing/2014/main" xmlns="" id="{791E5080-A883-40F8-B51D-395046D6AA8B}"/>
                </a:ext>
              </a:extLst>
            </p:cNvPr>
            <p:cNvSpPr/>
            <p:nvPr/>
          </p:nvSpPr>
          <p:spPr>
            <a:xfrm>
              <a:off x="3468406" y="4577704"/>
              <a:ext cx="4672457" cy="553674"/>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endParaRPr lang="en-US" sz="1200" dirty="0">
                <a:solidFill>
                  <a:prstClr val="white"/>
                </a:solidFill>
              </a:endParaRPr>
            </a:p>
          </p:txBody>
        </p:sp>
        <p:sp>
          <p:nvSpPr>
            <p:cNvPr id="61" name="Rectangle 60">
              <a:extLst>
                <a:ext uri="{FF2B5EF4-FFF2-40B4-BE49-F238E27FC236}">
                  <a16:creationId xmlns:a16="http://schemas.microsoft.com/office/drawing/2014/main" xmlns="" id="{70E666A1-E434-4872-B9B3-94CF461FA1A8}"/>
                </a:ext>
              </a:extLst>
            </p:cNvPr>
            <p:cNvSpPr/>
            <p:nvPr/>
          </p:nvSpPr>
          <p:spPr>
            <a:xfrm>
              <a:off x="3551171" y="4619454"/>
              <a:ext cx="2115672" cy="477104"/>
            </a:xfrm>
            <a:prstGeom prst="rect">
              <a:avLst/>
            </a:prstGeom>
            <a:solidFill>
              <a:srgbClr val="FFC000"/>
            </a:solidFill>
            <a:ln>
              <a:noFill/>
            </a:ln>
            <a:effectLst/>
          </p:spPr>
          <p:style>
            <a:lnRef idx="1">
              <a:schemeClr val="accent1"/>
            </a:lnRef>
            <a:fillRef idx="3">
              <a:schemeClr val="accent1"/>
            </a:fillRef>
            <a:effectRef idx="2">
              <a:schemeClr val="accent1"/>
            </a:effectRef>
            <a:fontRef idx="minor">
              <a:schemeClr val="lt1"/>
            </a:fontRef>
          </p:style>
          <p:txBody>
            <a:bodyPr lIns="91440" tIns="0" rIns="0" bIns="0" rtlCol="0" anchor="t" anchorCtr="0"/>
            <a:lstStyle/>
            <a:p>
              <a:pPr defTabSz="457200"/>
              <a:r>
                <a:rPr lang="en-US" sz="1200" b="1" dirty="0">
                  <a:solidFill>
                    <a:srgbClr val="0568AE"/>
                  </a:solidFill>
                </a:rPr>
                <a:t>CU-CP-L</a:t>
              </a:r>
            </a:p>
          </p:txBody>
        </p:sp>
        <p:sp>
          <p:nvSpPr>
            <p:cNvPr id="62" name="TextBox 61">
              <a:extLst>
                <a:ext uri="{FF2B5EF4-FFF2-40B4-BE49-F238E27FC236}">
                  <a16:creationId xmlns:a16="http://schemas.microsoft.com/office/drawing/2014/main" xmlns="" id="{5B29B2CF-1968-4F74-A858-14EC7DC9B6F8}"/>
                </a:ext>
              </a:extLst>
            </p:cNvPr>
            <p:cNvSpPr txBox="1"/>
            <p:nvPr/>
          </p:nvSpPr>
          <p:spPr>
            <a:xfrm>
              <a:off x="7324580" y="4690738"/>
              <a:ext cx="337189" cy="208225"/>
            </a:xfrm>
            <a:prstGeom prst="rect">
              <a:avLst/>
            </a:prstGeom>
            <a:noFill/>
            <a:ln>
              <a:noFill/>
            </a:ln>
          </p:spPr>
          <p:txBody>
            <a:bodyPr wrap="none" lIns="0" tIns="0" rIns="0" bIns="0" rtlCol="0">
              <a:noAutofit/>
            </a:bodyPr>
            <a:lstStyle/>
            <a:p>
              <a:pPr algn="ctr" defTabSz="457200"/>
              <a:r>
                <a:rPr lang="en-US" sz="1050" dirty="0">
                  <a:solidFill>
                    <a:srgbClr val="000000"/>
                  </a:solidFill>
                </a:rPr>
                <a:t>E2</a:t>
              </a:r>
            </a:p>
          </p:txBody>
        </p:sp>
        <p:sp>
          <p:nvSpPr>
            <p:cNvPr id="63" name="Rectangle 62">
              <a:extLst>
                <a:ext uri="{FF2B5EF4-FFF2-40B4-BE49-F238E27FC236}">
                  <a16:creationId xmlns:a16="http://schemas.microsoft.com/office/drawing/2014/main" xmlns="" id="{088F8E32-41C5-487A-83D7-FDB8CFD371E4}"/>
                </a:ext>
              </a:extLst>
            </p:cNvPr>
            <p:cNvSpPr/>
            <p:nvPr/>
          </p:nvSpPr>
          <p:spPr>
            <a:xfrm>
              <a:off x="6044983" y="4626721"/>
              <a:ext cx="2000860" cy="467457"/>
            </a:xfrm>
            <a:prstGeom prst="rect">
              <a:avLst/>
            </a:prstGeom>
            <a:solidFill>
              <a:schemeClr val="accent5">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91440" tIns="0" rIns="0" bIns="0" rtlCol="0" anchor="t" anchorCtr="0"/>
            <a:lstStyle/>
            <a:p>
              <a:pPr defTabSz="457200"/>
              <a:r>
                <a:rPr lang="en-US" sz="1200" b="1" dirty="0">
                  <a:solidFill>
                    <a:srgbClr val="0568AE"/>
                  </a:solidFill>
                </a:rPr>
                <a:t>CU-UP</a:t>
              </a:r>
            </a:p>
          </p:txBody>
        </p:sp>
        <p:cxnSp>
          <p:nvCxnSpPr>
            <p:cNvPr id="64" name="Straight Connector 63">
              <a:extLst>
                <a:ext uri="{FF2B5EF4-FFF2-40B4-BE49-F238E27FC236}">
                  <a16:creationId xmlns:a16="http://schemas.microsoft.com/office/drawing/2014/main" xmlns="" id="{7738C6F1-959E-4878-B0EA-2984A642CA43}"/>
                </a:ext>
              </a:extLst>
            </p:cNvPr>
            <p:cNvCxnSpPr>
              <a:cxnSpLocks/>
              <a:stCxn id="61" idx="3"/>
              <a:endCxn id="63" idx="1"/>
            </p:cNvCxnSpPr>
            <p:nvPr/>
          </p:nvCxnSpPr>
          <p:spPr>
            <a:xfrm>
              <a:off x="5666844" y="4858006"/>
              <a:ext cx="378140" cy="2444"/>
            </a:xfrm>
            <a:prstGeom prst="line">
              <a:avLst/>
            </a:prstGeom>
            <a:ln w="571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sp>
          <p:nvSpPr>
            <p:cNvPr id="65" name="TextBox 64">
              <a:extLst>
                <a:ext uri="{FF2B5EF4-FFF2-40B4-BE49-F238E27FC236}">
                  <a16:creationId xmlns:a16="http://schemas.microsoft.com/office/drawing/2014/main" xmlns="" id="{65DA08A2-AC5B-4B05-9557-8DA336C9BA43}"/>
                </a:ext>
              </a:extLst>
            </p:cNvPr>
            <p:cNvSpPr txBox="1"/>
            <p:nvPr/>
          </p:nvSpPr>
          <p:spPr>
            <a:xfrm>
              <a:off x="5695460" y="4866094"/>
              <a:ext cx="337189" cy="160051"/>
            </a:xfrm>
            <a:prstGeom prst="rect">
              <a:avLst/>
            </a:prstGeom>
            <a:noFill/>
            <a:ln>
              <a:noFill/>
            </a:ln>
          </p:spPr>
          <p:txBody>
            <a:bodyPr wrap="none" lIns="0" tIns="0" rIns="0" bIns="0" rtlCol="0">
              <a:noAutofit/>
            </a:bodyPr>
            <a:lstStyle/>
            <a:p>
              <a:pPr algn="ctr" defTabSz="457200"/>
              <a:r>
                <a:rPr lang="en-US" sz="1050" dirty="0">
                  <a:solidFill>
                    <a:srgbClr val="000000"/>
                  </a:solidFill>
                </a:rPr>
                <a:t>E1</a:t>
              </a:r>
            </a:p>
          </p:txBody>
        </p:sp>
        <p:sp>
          <p:nvSpPr>
            <p:cNvPr id="66" name="Rounded Rectangle 24">
              <a:extLst>
                <a:ext uri="{FF2B5EF4-FFF2-40B4-BE49-F238E27FC236}">
                  <a16:creationId xmlns:a16="http://schemas.microsoft.com/office/drawing/2014/main" xmlns="" id="{6813602F-6783-46DF-B4AF-0EE59EB8D147}"/>
                </a:ext>
              </a:extLst>
            </p:cNvPr>
            <p:cNvSpPr/>
            <p:nvPr/>
          </p:nvSpPr>
          <p:spPr>
            <a:xfrm>
              <a:off x="4457935" y="4681011"/>
              <a:ext cx="983544" cy="164315"/>
            </a:xfrm>
            <a:prstGeom prst="roundRect">
              <a:avLst/>
            </a:prstGeom>
            <a:solidFill>
              <a:schemeClr val="bg1">
                <a:lumMod val="9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RRC</a:t>
              </a:r>
            </a:p>
          </p:txBody>
        </p:sp>
        <p:sp>
          <p:nvSpPr>
            <p:cNvPr id="67" name="Rounded Rectangle 25">
              <a:extLst>
                <a:ext uri="{FF2B5EF4-FFF2-40B4-BE49-F238E27FC236}">
                  <a16:creationId xmlns:a16="http://schemas.microsoft.com/office/drawing/2014/main" xmlns="" id="{B01F790B-D66B-487D-B1C1-3EB8713E13AA}"/>
                </a:ext>
              </a:extLst>
            </p:cNvPr>
            <p:cNvSpPr/>
            <p:nvPr/>
          </p:nvSpPr>
          <p:spPr>
            <a:xfrm>
              <a:off x="4466555" y="4877557"/>
              <a:ext cx="983544" cy="175121"/>
            </a:xfrm>
            <a:prstGeom prst="roundRect">
              <a:avLst/>
            </a:prstGeom>
            <a:solidFill>
              <a:schemeClr val="bg1">
                <a:lumMod val="95000"/>
              </a:schemeClr>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PDCP-C</a:t>
              </a:r>
            </a:p>
          </p:txBody>
        </p:sp>
        <p:sp>
          <p:nvSpPr>
            <p:cNvPr id="68" name="Rounded Rectangle 28">
              <a:extLst>
                <a:ext uri="{FF2B5EF4-FFF2-40B4-BE49-F238E27FC236}">
                  <a16:creationId xmlns:a16="http://schemas.microsoft.com/office/drawing/2014/main" xmlns="" id="{A9C8F50A-4EF8-48EC-B6A4-E7FD6CEDFA33}"/>
                </a:ext>
              </a:extLst>
            </p:cNvPr>
            <p:cNvSpPr/>
            <p:nvPr/>
          </p:nvSpPr>
          <p:spPr>
            <a:xfrm>
              <a:off x="6780759" y="4699620"/>
              <a:ext cx="1137115" cy="161878"/>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SDAP</a:t>
              </a:r>
            </a:p>
          </p:txBody>
        </p:sp>
        <p:sp>
          <p:nvSpPr>
            <p:cNvPr id="69" name="Rounded Rectangle 29">
              <a:extLst>
                <a:ext uri="{FF2B5EF4-FFF2-40B4-BE49-F238E27FC236}">
                  <a16:creationId xmlns:a16="http://schemas.microsoft.com/office/drawing/2014/main" xmlns="" id="{575502B6-B5AB-4C3B-9223-9F1CAFC4FB3F}"/>
                </a:ext>
              </a:extLst>
            </p:cNvPr>
            <p:cNvSpPr/>
            <p:nvPr/>
          </p:nvSpPr>
          <p:spPr>
            <a:xfrm>
              <a:off x="6780759" y="4884056"/>
              <a:ext cx="1137115" cy="166597"/>
            </a:xfrm>
            <a:prstGeom prst="roundRec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t"/>
            <a:lstStyle/>
            <a:p>
              <a:pPr algn="ctr" defTabSz="457200"/>
              <a:r>
                <a:rPr lang="en-US" sz="1000" dirty="0">
                  <a:solidFill>
                    <a:srgbClr val="000000"/>
                  </a:solidFill>
                </a:rPr>
                <a:t>PDCP-U</a:t>
              </a:r>
            </a:p>
          </p:txBody>
        </p:sp>
        <p:sp>
          <p:nvSpPr>
            <p:cNvPr id="70" name="Arrow: Curved Down 261">
              <a:extLst>
                <a:ext uri="{FF2B5EF4-FFF2-40B4-BE49-F238E27FC236}">
                  <a16:creationId xmlns:a16="http://schemas.microsoft.com/office/drawing/2014/main" xmlns="" id="{A419E481-5FB4-4F19-BB55-2635568D1AD2}"/>
                </a:ext>
              </a:extLst>
            </p:cNvPr>
            <p:cNvSpPr/>
            <p:nvPr/>
          </p:nvSpPr>
          <p:spPr>
            <a:xfrm>
              <a:off x="4539911" y="4095444"/>
              <a:ext cx="2487608" cy="1449156"/>
            </a:xfrm>
            <a:prstGeom prst="curvedDownArrow">
              <a:avLst>
                <a:gd name="adj1" fmla="val 18021"/>
                <a:gd name="adj2" fmla="val 34515"/>
                <a:gd name="adj3" fmla="val 25000"/>
              </a:avLst>
            </a:prstGeom>
            <a:solidFill>
              <a:srgbClr val="99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dirty="0">
                <a:solidFill>
                  <a:srgbClr val="009FDB"/>
                </a:solidFill>
              </a:endParaRPr>
            </a:p>
          </p:txBody>
        </p:sp>
        <p:sp>
          <p:nvSpPr>
            <p:cNvPr id="71" name="TextBox 70">
              <a:extLst>
                <a:ext uri="{FF2B5EF4-FFF2-40B4-BE49-F238E27FC236}">
                  <a16:creationId xmlns:a16="http://schemas.microsoft.com/office/drawing/2014/main" xmlns="" id="{5A2CF0D5-2380-4D33-B2FB-38E7B6A010CE}"/>
                </a:ext>
              </a:extLst>
            </p:cNvPr>
            <p:cNvSpPr txBox="1"/>
            <p:nvPr/>
          </p:nvSpPr>
          <p:spPr>
            <a:xfrm>
              <a:off x="5230840" y="5318599"/>
              <a:ext cx="1105753" cy="449844"/>
            </a:xfrm>
            <a:prstGeom prst="rect">
              <a:avLst/>
            </a:prstGeom>
            <a:noFill/>
            <a:ln>
              <a:noFill/>
            </a:ln>
          </p:spPr>
          <p:txBody>
            <a:bodyPr wrap="square" lIns="0" tIns="0" rIns="0" bIns="0" rtlCol="0">
              <a:noAutofit/>
            </a:bodyPr>
            <a:lstStyle/>
            <a:p>
              <a:pPr defTabSz="457200"/>
              <a:r>
                <a:rPr lang="en-US" sz="1050" b="1" dirty="0">
                  <a:solidFill>
                    <a:srgbClr val="7030A0"/>
                  </a:solidFill>
                </a:rPr>
                <a:t>Loop 2: 10 – 500 msecs (resource optimization)</a:t>
              </a:r>
            </a:p>
          </p:txBody>
        </p:sp>
        <p:cxnSp>
          <p:nvCxnSpPr>
            <p:cNvPr id="72" name="Straight Connector 71">
              <a:extLst>
                <a:ext uri="{FF2B5EF4-FFF2-40B4-BE49-F238E27FC236}">
                  <a16:creationId xmlns:a16="http://schemas.microsoft.com/office/drawing/2014/main" xmlns="" id="{CD2C3812-85AB-43FC-B219-70B89CF8430C}"/>
                </a:ext>
              </a:extLst>
            </p:cNvPr>
            <p:cNvCxnSpPr>
              <a:cxnSpLocks/>
              <a:stCxn id="10" idx="2"/>
              <a:endCxn id="60" idx="0"/>
            </p:cNvCxnSpPr>
            <p:nvPr/>
          </p:nvCxnSpPr>
          <p:spPr>
            <a:xfrm>
              <a:off x="5799242" y="4396432"/>
              <a:ext cx="5393" cy="181272"/>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3" name="Straight Connector 72">
              <a:extLst>
                <a:ext uri="{FF2B5EF4-FFF2-40B4-BE49-F238E27FC236}">
                  <a16:creationId xmlns:a16="http://schemas.microsoft.com/office/drawing/2014/main" xmlns="" id="{A5E79B5E-D14E-4E98-993E-E79F6A7E508A}"/>
                </a:ext>
              </a:extLst>
            </p:cNvPr>
            <p:cNvCxnSpPr>
              <a:cxnSpLocks/>
            </p:cNvCxnSpPr>
            <p:nvPr/>
          </p:nvCxnSpPr>
          <p:spPr>
            <a:xfrm flipH="1">
              <a:off x="7022695" y="3083180"/>
              <a:ext cx="4827" cy="239398"/>
            </a:xfrm>
            <a:prstGeom prst="line">
              <a:avLst/>
            </a:prstGeom>
            <a:ln w="57150" cmpd="sng">
              <a:solidFill>
                <a:srgbClr val="FF0000"/>
              </a:solidFill>
              <a:prstDash val="solid"/>
            </a:ln>
            <a:effectLst/>
          </p:spPr>
          <p:style>
            <a:lnRef idx="2">
              <a:schemeClr val="accent1"/>
            </a:lnRef>
            <a:fillRef idx="0">
              <a:schemeClr val="accent1"/>
            </a:fillRef>
            <a:effectRef idx="1">
              <a:schemeClr val="accent1"/>
            </a:effectRef>
            <a:fontRef idx="minor">
              <a:schemeClr val="tx1"/>
            </a:fontRef>
          </p:style>
        </p:cxnSp>
        <p:cxnSp>
          <p:nvCxnSpPr>
            <p:cNvPr id="74" name="Connector: Elbow 265">
              <a:extLst>
                <a:ext uri="{FF2B5EF4-FFF2-40B4-BE49-F238E27FC236}">
                  <a16:creationId xmlns:a16="http://schemas.microsoft.com/office/drawing/2014/main" xmlns="" id="{B34AA125-C1C0-402C-8097-7F69D047B947}"/>
                </a:ext>
              </a:extLst>
            </p:cNvPr>
            <p:cNvCxnSpPr>
              <a:cxnSpLocks/>
              <a:stCxn id="10" idx="2"/>
              <a:endCxn id="13" idx="0"/>
            </p:cNvCxnSpPr>
            <p:nvPr/>
          </p:nvCxnSpPr>
          <p:spPr>
            <a:xfrm rot="5400000">
              <a:off x="4086412" y="2889553"/>
              <a:ext cx="205952" cy="3219711"/>
            </a:xfrm>
            <a:prstGeom prst="bentConnector3">
              <a:avLst/>
            </a:prstGeom>
            <a:ln w="57150" cmpd="sng">
              <a:solidFill>
                <a:srgbClr val="FF0000"/>
              </a:solidFill>
            </a:ln>
            <a:effectLst/>
          </p:spPr>
          <p:style>
            <a:lnRef idx="2">
              <a:schemeClr val="accent1"/>
            </a:lnRef>
            <a:fillRef idx="0">
              <a:schemeClr val="accent1"/>
            </a:fillRef>
            <a:effectRef idx="1">
              <a:schemeClr val="accent1"/>
            </a:effectRef>
            <a:fontRef idx="minor">
              <a:schemeClr val="tx1"/>
            </a:fontRef>
          </p:style>
        </p:cxnSp>
        <p:sp>
          <p:nvSpPr>
            <p:cNvPr id="75" name="TextBox 74">
              <a:extLst>
                <a:ext uri="{FF2B5EF4-FFF2-40B4-BE49-F238E27FC236}">
                  <a16:creationId xmlns:a16="http://schemas.microsoft.com/office/drawing/2014/main" xmlns="" id="{8A81BE80-2017-4D7D-8408-7B3B1BE5B276}"/>
                </a:ext>
              </a:extLst>
            </p:cNvPr>
            <p:cNvSpPr txBox="1"/>
            <p:nvPr/>
          </p:nvSpPr>
          <p:spPr>
            <a:xfrm>
              <a:off x="1015349" y="5142986"/>
              <a:ext cx="1883049" cy="145757"/>
            </a:xfrm>
            <a:prstGeom prst="rect">
              <a:avLst/>
            </a:prstGeom>
            <a:noFill/>
            <a:ln>
              <a:noFill/>
            </a:ln>
          </p:spPr>
          <p:txBody>
            <a:bodyPr wrap="none" lIns="0" tIns="0" rIns="0" bIns="0" rtlCol="0">
              <a:noAutofit/>
            </a:bodyPr>
            <a:lstStyle/>
            <a:p>
              <a:pPr algn="ctr" defTabSz="457200"/>
              <a:r>
                <a:rPr lang="en-US" sz="1050" dirty="0">
                  <a:solidFill>
                    <a:srgbClr val="000000"/>
                  </a:solidFill>
                </a:rPr>
                <a:t>Standard / Open HW Design</a:t>
              </a:r>
            </a:p>
          </p:txBody>
        </p:sp>
        <p:sp>
          <p:nvSpPr>
            <p:cNvPr id="76" name="TextBox 75">
              <a:extLst>
                <a:ext uri="{FF2B5EF4-FFF2-40B4-BE49-F238E27FC236}">
                  <a16:creationId xmlns:a16="http://schemas.microsoft.com/office/drawing/2014/main" xmlns="" id="{46669EFC-A147-42CD-9116-34440ABFF3F0}"/>
                </a:ext>
              </a:extLst>
            </p:cNvPr>
            <p:cNvSpPr txBox="1"/>
            <p:nvPr/>
          </p:nvSpPr>
          <p:spPr>
            <a:xfrm>
              <a:off x="5793620" y="4416507"/>
              <a:ext cx="331796" cy="164904"/>
            </a:xfrm>
            <a:prstGeom prst="rect">
              <a:avLst/>
            </a:prstGeom>
            <a:noFill/>
            <a:ln>
              <a:noFill/>
            </a:ln>
          </p:spPr>
          <p:txBody>
            <a:bodyPr wrap="none" lIns="0" tIns="0" rIns="0" bIns="0" rtlCol="0">
              <a:noAutofit/>
            </a:bodyPr>
            <a:lstStyle/>
            <a:p>
              <a:pPr algn="ctr" defTabSz="457200"/>
              <a:r>
                <a:rPr lang="en-US" sz="1050" dirty="0">
                  <a:solidFill>
                    <a:srgbClr val="000000"/>
                  </a:solidFill>
                </a:rPr>
                <a:t>E2</a:t>
              </a:r>
            </a:p>
          </p:txBody>
        </p:sp>
        <p:cxnSp>
          <p:nvCxnSpPr>
            <p:cNvPr id="77" name="Straight Connector 76">
              <a:extLst>
                <a:ext uri="{FF2B5EF4-FFF2-40B4-BE49-F238E27FC236}">
                  <a16:creationId xmlns:a16="http://schemas.microsoft.com/office/drawing/2014/main" xmlns="" id="{169F2C67-C602-4268-B38B-F60924425C5F}"/>
                </a:ext>
              </a:extLst>
            </p:cNvPr>
            <p:cNvCxnSpPr>
              <a:cxnSpLocks/>
              <a:stCxn id="13" idx="3"/>
              <a:endCxn id="60" idx="1"/>
            </p:cNvCxnSpPr>
            <p:nvPr/>
          </p:nvCxnSpPr>
          <p:spPr>
            <a:xfrm flipV="1">
              <a:off x="3007726" y="4854542"/>
              <a:ext cx="460682" cy="499"/>
            </a:xfrm>
            <a:prstGeom prst="line">
              <a:avLst/>
            </a:prstGeom>
            <a:ln w="57150" cmpd="sng">
              <a:solidFill>
                <a:schemeClr val="tx2"/>
              </a:solidFill>
              <a:prstDash val="solid"/>
            </a:ln>
            <a:effectLst/>
          </p:spPr>
          <p:style>
            <a:lnRef idx="2">
              <a:schemeClr val="accent1"/>
            </a:lnRef>
            <a:fillRef idx="0">
              <a:schemeClr val="accent1"/>
            </a:fillRef>
            <a:effectRef idx="1">
              <a:schemeClr val="accent1"/>
            </a:effectRef>
            <a:fontRef idx="minor">
              <a:schemeClr val="tx1"/>
            </a:fontRef>
          </p:style>
        </p:cxnSp>
        <p:grpSp>
          <p:nvGrpSpPr>
            <p:cNvPr id="78" name="Group 77">
              <a:extLst>
                <a:ext uri="{FF2B5EF4-FFF2-40B4-BE49-F238E27FC236}">
                  <a16:creationId xmlns:a16="http://schemas.microsoft.com/office/drawing/2014/main" xmlns="" id="{DE175C6B-0575-4950-A151-26591315CB05}"/>
                </a:ext>
              </a:extLst>
            </p:cNvPr>
            <p:cNvGrpSpPr/>
            <p:nvPr/>
          </p:nvGrpSpPr>
          <p:grpSpPr>
            <a:xfrm>
              <a:off x="730686" y="1194403"/>
              <a:ext cx="2452371" cy="1489454"/>
              <a:chOff x="427648" y="-777302"/>
              <a:chExt cx="2696073" cy="2074711"/>
            </a:xfrm>
            <a:effectLst>
              <a:outerShdw blurRad="50800" dist="38100" dir="2700000" algn="tl" rotWithShape="0">
                <a:prstClr val="black">
                  <a:alpha val="40000"/>
                </a:prstClr>
              </a:outerShdw>
            </a:effectLst>
          </p:grpSpPr>
          <p:sp>
            <p:nvSpPr>
              <p:cNvPr id="106" name="Rectangle: Rounded Corners 297">
                <a:extLst>
                  <a:ext uri="{FF2B5EF4-FFF2-40B4-BE49-F238E27FC236}">
                    <a16:creationId xmlns:a16="http://schemas.microsoft.com/office/drawing/2014/main" xmlns="" id="{413739F5-79CB-49EB-B1FC-421A316528ED}"/>
                  </a:ext>
                </a:extLst>
              </p:cNvPr>
              <p:cNvSpPr/>
              <p:nvPr/>
            </p:nvSpPr>
            <p:spPr>
              <a:xfrm>
                <a:off x="427648" y="-777302"/>
                <a:ext cx="2696073" cy="2074711"/>
              </a:xfrm>
              <a:prstGeom prst="roundRect">
                <a:avLst>
                  <a:gd name="adj" fmla="val 7519"/>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45720" rIns="0" bIns="0" rtlCol="0" anchor="t" anchorCtr="0"/>
              <a:lstStyle/>
              <a:p>
                <a:pPr algn="ctr" defTabSz="457200"/>
                <a:r>
                  <a:rPr lang="en-US" sz="1400" b="1" dirty="0">
                    <a:solidFill>
                      <a:srgbClr val="000000"/>
                    </a:solidFill>
                  </a:rPr>
                  <a:t>Legend</a:t>
                </a:r>
              </a:p>
            </p:txBody>
          </p:sp>
          <p:cxnSp>
            <p:nvCxnSpPr>
              <p:cNvPr id="107" name="Straight Connector 106">
                <a:extLst>
                  <a:ext uri="{FF2B5EF4-FFF2-40B4-BE49-F238E27FC236}">
                    <a16:creationId xmlns:a16="http://schemas.microsoft.com/office/drawing/2014/main" xmlns="" id="{21B3125C-A18C-47CD-B375-C6B2E0C24FD1}"/>
                  </a:ext>
                </a:extLst>
              </p:cNvPr>
              <p:cNvCxnSpPr>
                <a:cxnSpLocks/>
              </p:cNvCxnSpPr>
              <p:nvPr/>
            </p:nvCxnSpPr>
            <p:spPr>
              <a:xfrm flipH="1">
                <a:off x="515721" y="37777"/>
                <a:ext cx="352277" cy="0"/>
              </a:xfrm>
              <a:prstGeom prst="line">
                <a:avLst/>
              </a:prstGeom>
              <a:ln w="5715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xmlns="" id="{87ADE0F7-7375-416A-8A43-B179E610A2F2}"/>
                  </a:ext>
                </a:extLst>
              </p:cNvPr>
              <p:cNvCxnSpPr>
                <a:cxnSpLocks/>
              </p:cNvCxnSpPr>
              <p:nvPr/>
            </p:nvCxnSpPr>
            <p:spPr>
              <a:xfrm>
                <a:off x="515721" y="458916"/>
                <a:ext cx="352276" cy="0"/>
              </a:xfrm>
              <a:prstGeom prst="line">
                <a:avLst/>
              </a:prstGeom>
              <a:ln w="57150" cmpd="sng">
                <a:solidFill>
                  <a:schemeClr val="tx2"/>
                </a:solidFill>
              </a:ln>
              <a:effectLst/>
            </p:spPr>
            <p:style>
              <a:lnRef idx="2">
                <a:schemeClr val="accent1"/>
              </a:lnRef>
              <a:fillRef idx="0">
                <a:schemeClr val="accent1"/>
              </a:fillRef>
              <a:effectRef idx="1">
                <a:schemeClr val="accent1"/>
              </a:effectRef>
              <a:fontRef idx="minor">
                <a:schemeClr val="tx1"/>
              </a:fontRef>
            </p:style>
          </p:cxnSp>
          <p:sp>
            <p:nvSpPr>
              <p:cNvPr id="109" name="TextBox 108">
                <a:extLst>
                  <a:ext uri="{FF2B5EF4-FFF2-40B4-BE49-F238E27FC236}">
                    <a16:creationId xmlns:a16="http://schemas.microsoft.com/office/drawing/2014/main" xmlns="" id="{3BD1394E-7B6A-4D4D-B2A4-52EA23D1A199}"/>
                  </a:ext>
                </a:extLst>
              </p:cNvPr>
              <p:cNvSpPr txBox="1"/>
              <p:nvPr/>
            </p:nvSpPr>
            <p:spPr>
              <a:xfrm>
                <a:off x="981198" y="-151295"/>
                <a:ext cx="2142523" cy="418896"/>
              </a:xfrm>
              <a:prstGeom prst="rect">
                <a:avLst/>
              </a:prstGeom>
              <a:noFill/>
              <a:ln>
                <a:noFill/>
              </a:ln>
            </p:spPr>
            <p:txBody>
              <a:bodyPr wrap="none" lIns="0" tIns="0" rIns="0" bIns="0" rtlCol="0">
                <a:noAutofit/>
              </a:bodyPr>
              <a:lstStyle/>
              <a:p>
                <a:pPr defTabSz="457200"/>
                <a:r>
                  <a:rPr lang="en-US" sz="1000" dirty="0">
                    <a:solidFill>
                      <a:srgbClr val="000000"/>
                    </a:solidFill>
                  </a:rPr>
                  <a:t>O-RAN / </a:t>
                </a:r>
                <a:r>
                  <a:rPr lang="en-US" sz="1000" dirty="0" err="1">
                    <a:solidFill>
                      <a:srgbClr val="000000"/>
                    </a:solidFill>
                  </a:rPr>
                  <a:t>xRAN</a:t>
                </a:r>
                <a:r>
                  <a:rPr lang="en-US" sz="1000" dirty="0">
                    <a:solidFill>
                      <a:srgbClr val="000000"/>
                    </a:solidFill>
                  </a:rPr>
                  <a:t> Defined Interfaces</a:t>
                </a:r>
              </a:p>
              <a:p>
                <a:pPr defTabSz="457200"/>
                <a:r>
                  <a:rPr lang="en-US" sz="1000" dirty="0">
                    <a:solidFill>
                      <a:srgbClr val="000000"/>
                    </a:solidFill>
                  </a:rPr>
                  <a:t>**To be standardized by SDO</a:t>
                </a:r>
              </a:p>
            </p:txBody>
          </p:sp>
          <p:sp>
            <p:nvSpPr>
              <p:cNvPr id="110" name="TextBox 109">
                <a:extLst>
                  <a:ext uri="{FF2B5EF4-FFF2-40B4-BE49-F238E27FC236}">
                    <a16:creationId xmlns:a16="http://schemas.microsoft.com/office/drawing/2014/main" xmlns="" id="{A2F6A766-B4E1-4E11-BDD9-E859A3C4F6A8}"/>
                  </a:ext>
                </a:extLst>
              </p:cNvPr>
              <p:cNvSpPr txBox="1"/>
              <p:nvPr/>
            </p:nvSpPr>
            <p:spPr>
              <a:xfrm>
                <a:off x="981198" y="370765"/>
                <a:ext cx="1921580" cy="193967"/>
              </a:xfrm>
              <a:prstGeom prst="rect">
                <a:avLst/>
              </a:prstGeom>
              <a:noFill/>
              <a:ln>
                <a:noFill/>
              </a:ln>
            </p:spPr>
            <p:txBody>
              <a:bodyPr wrap="none" lIns="0" tIns="0" rIns="0" bIns="0" rtlCol="0">
                <a:noAutofit/>
              </a:bodyPr>
              <a:lstStyle/>
              <a:p>
                <a:pPr defTabSz="457200"/>
                <a:r>
                  <a:rPr lang="en-US" sz="1000" dirty="0">
                    <a:solidFill>
                      <a:srgbClr val="000000"/>
                    </a:solidFill>
                  </a:rPr>
                  <a:t>3GPP Defined Interfaces</a:t>
                </a:r>
              </a:p>
            </p:txBody>
          </p:sp>
        </p:grpSp>
        <p:sp>
          <p:nvSpPr>
            <p:cNvPr id="79" name="TextBox 78">
              <a:extLst>
                <a:ext uri="{FF2B5EF4-FFF2-40B4-BE49-F238E27FC236}">
                  <a16:creationId xmlns:a16="http://schemas.microsoft.com/office/drawing/2014/main" xmlns="" id="{6B89CFCF-357C-4D63-8A6A-6ACC0B8557B3}"/>
                </a:ext>
              </a:extLst>
            </p:cNvPr>
            <p:cNvSpPr txBox="1"/>
            <p:nvPr/>
          </p:nvSpPr>
          <p:spPr>
            <a:xfrm>
              <a:off x="3079648" y="4675281"/>
              <a:ext cx="337189" cy="160051"/>
            </a:xfrm>
            <a:prstGeom prst="rect">
              <a:avLst/>
            </a:prstGeom>
            <a:noFill/>
            <a:ln>
              <a:noFill/>
            </a:ln>
          </p:spPr>
          <p:txBody>
            <a:bodyPr wrap="none" lIns="0" tIns="0" rIns="0" bIns="0" rtlCol="0">
              <a:noAutofit/>
            </a:bodyPr>
            <a:lstStyle/>
            <a:p>
              <a:pPr algn="ctr" defTabSz="457200"/>
              <a:r>
                <a:rPr lang="en-US" sz="1050" dirty="0">
                  <a:solidFill>
                    <a:srgbClr val="000000"/>
                  </a:solidFill>
                </a:rPr>
                <a:t>F1</a:t>
              </a:r>
            </a:p>
          </p:txBody>
        </p:sp>
        <p:sp>
          <p:nvSpPr>
            <p:cNvPr id="80" name="Rectangle 79">
              <a:extLst>
                <a:ext uri="{FF2B5EF4-FFF2-40B4-BE49-F238E27FC236}">
                  <a16:creationId xmlns:a16="http://schemas.microsoft.com/office/drawing/2014/main" xmlns="" id="{F50B3BFA-2735-44FD-A13B-87560B7650F0}"/>
                </a:ext>
              </a:extLst>
            </p:cNvPr>
            <p:cNvSpPr/>
            <p:nvPr/>
          </p:nvSpPr>
          <p:spPr>
            <a:xfrm>
              <a:off x="5945840" y="1034346"/>
              <a:ext cx="5102936" cy="851713"/>
            </a:xfrm>
            <a:prstGeom prst="rect">
              <a:avLst/>
            </a:prstGeom>
            <a:solidFill>
              <a:schemeClr val="accent2">
                <a:lumMod val="20000"/>
                <a:lumOff val="80000"/>
                <a:alpha val="50000"/>
              </a:schemeClr>
            </a:solidFill>
            <a:ln w="3175">
              <a:solidFill>
                <a:schemeClr val="bg2">
                  <a:lumMod val="75000"/>
                </a:schemeClr>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pic>
          <p:nvPicPr>
            <p:cNvPr id="81" name="Graphic 6">
              <a:extLst>
                <a:ext uri="{FF2B5EF4-FFF2-40B4-BE49-F238E27FC236}">
                  <a16:creationId xmlns:a16="http://schemas.microsoft.com/office/drawing/2014/main" xmlns="" id="{12C8A683-1B49-4EA4-9D59-84573760CEB7}"/>
                </a:ext>
              </a:extLst>
            </p:cNvPr>
            <p:cNvPicPr>
              <a:picLocks noChangeAspect="1"/>
            </p:cNvPicPr>
            <p:nvPr/>
          </p:nvPicPr>
          <p:blipFill rotWithShape="1">
            <a:blip r:embed="rId4" cstate="print">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p:blipFill>
          <p:spPr>
            <a:xfrm>
              <a:off x="10664550" y="1360766"/>
              <a:ext cx="287927" cy="239827"/>
            </a:xfrm>
            <a:prstGeom prst="rect">
              <a:avLst/>
            </a:prstGeom>
          </p:spPr>
        </p:pic>
        <p:pic>
          <p:nvPicPr>
            <p:cNvPr id="82" name="Picture 81">
              <a:extLst>
                <a:ext uri="{FF2B5EF4-FFF2-40B4-BE49-F238E27FC236}">
                  <a16:creationId xmlns:a16="http://schemas.microsoft.com/office/drawing/2014/main" xmlns="" id="{2253EA0A-4B7E-44C7-952F-B766371FA048}"/>
                </a:ext>
              </a:extLst>
            </p:cNvPr>
            <p:cNvPicPr>
              <a:picLocks noChangeAspect="1"/>
            </p:cNvPicPr>
            <p:nvPr/>
          </p:nvPicPr>
          <p:blipFill>
            <a:blip r:embed="rId7" cstate="print">
              <a:extLst>
                <a:ext uri="{28A0092B-C50C-407E-A947-70E740481C1C}">
                  <a14:useLocalDpi xmlns:a14="http://schemas.microsoft.com/office/drawing/2010/main"/>
                </a:ext>
              </a:extLst>
            </a:blip>
            <a:stretch>
              <a:fillRect/>
            </a:stretch>
          </p:blipFill>
          <p:spPr>
            <a:xfrm>
              <a:off x="10264500" y="1294105"/>
              <a:ext cx="362159" cy="397581"/>
            </a:xfrm>
            <a:prstGeom prst="rect">
              <a:avLst/>
            </a:prstGeom>
          </p:spPr>
        </p:pic>
        <p:sp>
          <p:nvSpPr>
            <p:cNvPr id="83" name="Rectangle 82">
              <a:extLst>
                <a:ext uri="{FF2B5EF4-FFF2-40B4-BE49-F238E27FC236}">
                  <a16:creationId xmlns:a16="http://schemas.microsoft.com/office/drawing/2014/main" xmlns="" id="{9629D252-5C6D-4766-B0FC-60C9C7B991CF}"/>
                </a:ext>
              </a:extLst>
            </p:cNvPr>
            <p:cNvSpPr/>
            <p:nvPr/>
          </p:nvSpPr>
          <p:spPr>
            <a:xfrm>
              <a:off x="10124808" y="1600593"/>
              <a:ext cx="677371" cy="253916"/>
            </a:xfrm>
            <a:prstGeom prst="rect">
              <a:avLst/>
            </a:prstGeom>
          </p:spPr>
          <p:txBody>
            <a:bodyPr wrap="square">
              <a:spAutoFit/>
            </a:bodyPr>
            <a:lstStyle/>
            <a:p>
              <a:pPr algn="ctr" defTabSz="457052">
                <a:defRPr/>
              </a:pPr>
              <a:r>
                <a:rPr lang="en-US" sz="1050" dirty="0">
                  <a:solidFill>
                    <a:srgbClr val="009FDB"/>
                  </a:solidFill>
                </a:rPr>
                <a:t>Modeler</a:t>
              </a:r>
            </a:p>
          </p:txBody>
        </p:sp>
        <p:sp>
          <p:nvSpPr>
            <p:cNvPr id="84" name="Rectangle 83">
              <a:extLst>
                <a:ext uri="{FF2B5EF4-FFF2-40B4-BE49-F238E27FC236}">
                  <a16:creationId xmlns:a16="http://schemas.microsoft.com/office/drawing/2014/main" xmlns="" id="{FE8A83A5-59E8-4851-8C09-3DA7D8DAE1DB}"/>
                </a:ext>
              </a:extLst>
            </p:cNvPr>
            <p:cNvSpPr/>
            <p:nvPr/>
          </p:nvSpPr>
          <p:spPr>
            <a:xfrm>
              <a:off x="8609022" y="1268205"/>
              <a:ext cx="970092" cy="519957"/>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pic>
          <p:nvPicPr>
            <p:cNvPr id="85" name="Picture 84">
              <a:extLst>
                <a:ext uri="{FF2B5EF4-FFF2-40B4-BE49-F238E27FC236}">
                  <a16:creationId xmlns:a16="http://schemas.microsoft.com/office/drawing/2014/main" xmlns="" id="{AEA6A112-A79B-4A1D-97DC-19862A878862}"/>
                </a:ext>
              </a:extLst>
            </p:cNvPr>
            <p:cNvPicPr>
              <a:picLocks noChangeAspect="1"/>
            </p:cNvPicPr>
            <p:nvPr/>
          </p:nvPicPr>
          <p:blipFill>
            <a:blip r:embed="rId8" cstate="print">
              <a:extLst>
                <a:ext uri="{28A0092B-C50C-407E-A947-70E740481C1C}">
                  <a14:useLocalDpi xmlns:a14="http://schemas.microsoft.com/office/drawing/2010/main"/>
                </a:ext>
              </a:extLst>
            </a:blip>
            <a:stretch>
              <a:fillRect/>
            </a:stretch>
          </p:blipFill>
          <p:spPr>
            <a:xfrm>
              <a:off x="9094348" y="1302584"/>
              <a:ext cx="482578" cy="366698"/>
            </a:xfrm>
            <a:prstGeom prst="rect">
              <a:avLst/>
            </a:prstGeom>
          </p:spPr>
        </p:pic>
        <p:sp>
          <p:nvSpPr>
            <p:cNvPr id="86" name="Freeform 32">
              <a:extLst>
                <a:ext uri="{FF2B5EF4-FFF2-40B4-BE49-F238E27FC236}">
                  <a16:creationId xmlns:a16="http://schemas.microsoft.com/office/drawing/2014/main" xmlns="" id="{D240923D-62E5-47E4-A401-B422FC67602B}"/>
                </a:ext>
              </a:extLst>
            </p:cNvPr>
            <p:cNvSpPr/>
            <p:nvPr/>
          </p:nvSpPr>
          <p:spPr>
            <a:xfrm>
              <a:off x="9041000" y="1489797"/>
              <a:ext cx="562101" cy="262455"/>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44" tIns="60944" rIns="60944" bIns="60944" numCol="1" spcCol="1270" anchor="t" anchorCtr="0">
              <a:noAutofit/>
            </a:bodyPr>
            <a:lstStyle/>
            <a:p>
              <a:pPr algn="ctr" defTabSz="710952">
                <a:lnSpc>
                  <a:spcPct val="90000"/>
                </a:lnSpc>
                <a:spcBef>
                  <a:spcPct val="0"/>
                </a:spcBef>
                <a:spcAft>
                  <a:spcPct val="35000"/>
                </a:spcAft>
                <a:defRPr/>
              </a:pPr>
              <a:r>
                <a:rPr lang="en-US" sz="900" kern="0" dirty="0">
                  <a:solidFill>
                    <a:prstClr val="white"/>
                  </a:solidFill>
                </a:rPr>
                <a:t>Training Cache</a:t>
              </a:r>
            </a:p>
          </p:txBody>
        </p:sp>
        <p:sp>
          <p:nvSpPr>
            <p:cNvPr id="87" name="Rectangle 86">
              <a:extLst>
                <a:ext uri="{FF2B5EF4-FFF2-40B4-BE49-F238E27FC236}">
                  <a16:creationId xmlns:a16="http://schemas.microsoft.com/office/drawing/2014/main" xmlns="" id="{E13F7D31-0F01-470C-BE88-43BA7C0799B4}"/>
                </a:ext>
              </a:extLst>
            </p:cNvPr>
            <p:cNvSpPr/>
            <p:nvPr/>
          </p:nvSpPr>
          <p:spPr>
            <a:xfrm>
              <a:off x="7025091" y="1268205"/>
              <a:ext cx="1299231" cy="513485"/>
            </a:xfrm>
            <a:prstGeom prst="rect">
              <a:avLst/>
            </a:prstGeom>
            <a:solidFill>
              <a:schemeClr val="accent4">
                <a:lumMod val="60000"/>
                <a:lumOff val="40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pic>
          <p:nvPicPr>
            <p:cNvPr id="88" name="Graphic 6">
              <a:extLst>
                <a:ext uri="{FF2B5EF4-FFF2-40B4-BE49-F238E27FC236}">
                  <a16:creationId xmlns:a16="http://schemas.microsoft.com/office/drawing/2014/main" xmlns="" id="{77BF6634-905A-4F33-84F8-E5B362EA27A2}"/>
                </a:ext>
              </a:extLst>
            </p:cNvPr>
            <p:cNvPicPr>
              <a:picLocks noChangeAspect="1"/>
            </p:cNvPicPr>
            <p:nvPr/>
          </p:nvPicPr>
          <p:blipFill rotWithShape="1">
            <a:blip r:embed="rId9" cstate="print">
              <a:extLst>
                <a:ext uri="{28A0092B-C50C-407E-A947-70E740481C1C}">
                  <a14:useLocalDpi xmlns:a14="http://schemas.microsoft.com/office/drawing/2010/main"/>
                </a:ext>
                <a:ext uri="{96DAC541-7B7A-43D3-8B79-37D633B846F1}">
                  <asvg:svgBlip xmlns:asvg="http://schemas.microsoft.com/office/drawing/2016/SVG/main" xmlns="" r:embed="rId6"/>
                </a:ext>
              </a:extLst>
            </a:blip>
            <a:srcRect/>
            <a:stretch/>
          </p:blipFill>
          <p:spPr>
            <a:xfrm>
              <a:off x="7518243" y="1389902"/>
              <a:ext cx="281946" cy="228626"/>
            </a:xfrm>
            <a:prstGeom prst="rect">
              <a:avLst/>
            </a:prstGeom>
          </p:spPr>
        </p:pic>
        <p:pic>
          <p:nvPicPr>
            <p:cNvPr id="89" name="Picture 88">
              <a:extLst>
                <a:ext uri="{FF2B5EF4-FFF2-40B4-BE49-F238E27FC236}">
                  <a16:creationId xmlns:a16="http://schemas.microsoft.com/office/drawing/2014/main" xmlns="" id="{38899FF0-ABAE-417F-BDDA-A3FD0B2B2843}"/>
                </a:ext>
              </a:extLst>
            </p:cNvPr>
            <p:cNvPicPr>
              <a:picLocks noChangeAspect="1"/>
            </p:cNvPicPr>
            <p:nvPr/>
          </p:nvPicPr>
          <p:blipFill>
            <a:blip r:embed="rId10" cstate="print">
              <a:clrChange>
                <a:clrFrom>
                  <a:srgbClr val="000000">
                    <a:alpha val="0"/>
                  </a:srgbClr>
                </a:clrFrom>
                <a:clrTo>
                  <a:srgbClr val="000000">
                    <a:alpha val="0"/>
                  </a:srgbClr>
                </a:clrTo>
              </a:clrChange>
              <a:extLst>
                <a:ext uri="{28A0092B-C50C-407E-A947-70E740481C1C}">
                  <a14:useLocalDpi xmlns:a14="http://schemas.microsoft.com/office/drawing/2010/main"/>
                </a:ext>
              </a:extLst>
            </a:blip>
            <a:stretch>
              <a:fillRect/>
            </a:stretch>
          </p:blipFill>
          <p:spPr>
            <a:xfrm>
              <a:off x="7860597" y="1281717"/>
              <a:ext cx="421040" cy="303790"/>
            </a:xfrm>
            <a:prstGeom prst="rect">
              <a:avLst/>
            </a:prstGeom>
            <a:solidFill>
              <a:schemeClr val="bg1">
                <a:alpha val="65000"/>
              </a:schemeClr>
            </a:solidFill>
            <a:ln>
              <a:noFill/>
            </a:ln>
          </p:spPr>
        </p:pic>
        <p:sp>
          <p:nvSpPr>
            <p:cNvPr id="90" name="Freeform 55">
              <a:extLst>
                <a:ext uri="{FF2B5EF4-FFF2-40B4-BE49-F238E27FC236}">
                  <a16:creationId xmlns:a16="http://schemas.microsoft.com/office/drawing/2014/main" xmlns="" id="{3C401930-68A2-4A75-A1F4-4F362079CE35}"/>
                </a:ext>
              </a:extLst>
            </p:cNvPr>
            <p:cNvSpPr/>
            <p:nvPr/>
          </p:nvSpPr>
          <p:spPr>
            <a:xfrm>
              <a:off x="7728829" y="1601061"/>
              <a:ext cx="637120" cy="27717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44" tIns="60944" rIns="60944" bIns="60944" numCol="1" spcCol="1270" anchor="t" anchorCtr="0">
              <a:noAutofit/>
            </a:bodyPr>
            <a:lstStyle/>
            <a:p>
              <a:pPr algn="ctr" defTabSz="710952">
                <a:lnSpc>
                  <a:spcPct val="90000"/>
                </a:lnSpc>
                <a:spcBef>
                  <a:spcPct val="0"/>
                </a:spcBef>
                <a:spcAft>
                  <a:spcPct val="35000"/>
                </a:spcAft>
                <a:defRPr/>
              </a:pPr>
              <a:r>
                <a:rPr lang="en-US" sz="800" dirty="0">
                  <a:solidFill>
                    <a:srgbClr val="002060"/>
                  </a:solidFill>
                </a:rPr>
                <a:t>Predictor Repo</a:t>
              </a:r>
            </a:p>
          </p:txBody>
        </p:sp>
        <p:pic>
          <p:nvPicPr>
            <p:cNvPr id="91" name="Picture 90">
              <a:extLst>
                <a:ext uri="{FF2B5EF4-FFF2-40B4-BE49-F238E27FC236}">
                  <a16:creationId xmlns:a16="http://schemas.microsoft.com/office/drawing/2014/main" xmlns="" id="{E925E8B4-50C0-4148-9AB4-938ACE19BDB1}"/>
                </a:ext>
              </a:extLst>
            </p:cNvPr>
            <p:cNvPicPr>
              <a:picLocks noChangeAspect="1"/>
            </p:cNvPicPr>
            <p:nvPr/>
          </p:nvPicPr>
          <p:blipFill>
            <a:blip r:embed="rId11" cstate="print">
              <a:extLst>
                <a:ext uri="{28A0092B-C50C-407E-A947-70E740481C1C}">
                  <a14:useLocalDpi xmlns:a14="http://schemas.microsoft.com/office/drawing/2010/main"/>
                </a:ext>
              </a:extLst>
            </a:blip>
            <a:stretch>
              <a:fillRect/>
            </a:stretch>
          </p:blipFill>
          <p:spPr>
            <a:xfrm>
              <a:off x="7160145" y="1299947"/>
              <a:ext cx="254753" cy="366698"/>
            </a:xfrm>
            <a:prstGeom prst="rect">
              <a:avLst/>
            </a:prstGeom>
          </p:spPr>
        </p:pic>
        <p:sp>
          <p:nvSpPr>
            <p:cNvPr id="92" name="Freeform 62">
              <a:extLst>
                <a:ext uri="{FF2B5EF4-FFF2-40B4-BE49-F238E27FC236}">
                  <a16:creationId xmlns:a16="http://schemas.microsoft.com/office/drawing/2014/main" xmlns="" id="{4D65469D-1E0B-4402-8B26-DD935B6C9E87}"/>
                </a:ext>
              </a:extLst>
            </p:cNvPr>
            <p:cNvSpPr/>
            <p:nvPr/>
          </p:nvSpPr>
          <p:spPr>
            <a:xfrm>
              <a:off x="6984099" y="1605917"/>
              <a:ext cx="700564" cy="175773"/>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44" tIns="60944" rIns="60944" bIns="60944" numCol="1" spcCol="1270" anchor="t" anchorCtr="0">
              <a:noAutofit/>
            </a:bodyPr>
            <a:lstStyle/>
            <a:p>
              <a:pPr algn="ctr" defTabSz="710952">
                <a:lnSpc>
                  <a:spcPct val="90000"/>
                </a:lnSpc>
                <a:spcBef>
                  <a:spcPct val="0"/>
                </a:spcBef>
                <a:spcAft>
                  <a:spcPct val="35000"/>
                </a:spcAft>
                <a:defRPr/>
              </a:pPr>
              <a:r>
                <a:rPr lang="en-US" sz="800" dirty="0">
                  <a:solidFill>
                    <a:srgbClr val="002060"/>
                  </a:solidFill>
                </a:rPr>
                <a:t>Marketplace Catalog</a:t>
              </a:r>
            </a:p>
          </p:txBody>
        </p:sp>
        <p:sp>
          <p:nvSpPr>
            <p:cNvPr id="93" name="Arrow: Right 94">
              <a:extLst>
                <a:ext uri="{FF2B5EF4-FFF2-40B4-BE49-F238E27FC236}">
                  <a16:creationId xmlns:a16="http://schemas.microsoft.com/office/drawing/2014/main" xmlns="" id="{ED2B3D88-8523-4DFE-8641-FC0CACA68EC5}"/>
                </a:ext>
              </a:extLst>
            </p:cNvPr>
            <p:cNvSpPr/>
            <p:nvPr/>
          </p:nvSpPr>
          <p:spPr>
            <a:xfrm rot="10800000">
              <a:off x="6759078" y="1426545"/>
              <a:ext cx="203198" cy="1919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pic>
          <p:nvPicPr>
            <p:cNvPr id="94" name="Picture 93">
              <a:extLst>
                <a:ext uri="{FF2B5EF4-FFF2-40B4-BE49-F238E27FC236}">
                  <a16:creationId xmlns:a16="http://schemas.microsoft.com/office/drawing/2014/main" xmlns="" id="{98DF0BA9-7C2A-4FEB-AEB6-D2E3363FBD83}"/>
                </a:ext>
              </a:extLst>
            </p:cNvPr>
            <p:cNvPicPr>
              <a:picLocks noChangeAspect="1"/>
            </p:cNvPicPr>
            <p:nvPr/>
          </p:nvPicPr>
          <p:blipFill>
            <a:blip r:embed="rId12" cstate="print">
              <a:duotone>
                <a:prstClr val="black"/>
                <a:schemeClr val="accent6">
                  <a:tint val="45000"/>
                  <a:satMod val="400000"/>
                </a:schemeClr>
              </a:duotone>
              <a:extLst>
                <a:ext uri="{28A0092B-C50C-407E-A947-70E740481C1C}">
                  <a14:useLocalDpi xmlns:a14="http://schemas.microsoft.com/office/drawing/2010/main"/>
                </a:ext>
              </a:extLst>
            </a:blip>
            <a:stretch>
              <a:fillRect/>
            </a:stretch>
          </p:blipFill>
          <p:spPr>
            <a:xfrm>
              <a:off x="6044983" y="1276725"/>
              <a:ext cx="693516" cy="505194"/>
            </a:xfrm>
            <a:prstGeom prst="rect">
              <a:avLst/>
            </a:prstGeom>
          </p:spPr>
        </p:pic>
        <p:sp>
          <p:nvSpPr>
            <p:cNvPr id="95" name="Freeform 80">
              <a:extLst>
                <a:ext uri="{FF2B5EF4-FFF2-40B4-BE49-F238E27FC236}">
                  <a16:creationId xmlns:a16="http://schemas.microsoft.com/office/drawing/2014/main" xmlns="" id="{18F8E05B-DCFC-43B9-AF19-707485121849}"/>
                </a:ext>
              </a:extLst>
            </p:cNvPr>
            <p:cNvSpPr/>
            <p:nvPr/>
          </p:nvSpPr>
          <p:spPr>
            <a:xfrm>
              <a:off x="5416235" y="1822094"/>
              <a:ext cx="1029766" cy="382654"/>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44" tIns="60944" rIns="60944" bIns="60944" numCol="1" spcCol="1270" anchor="t" anchorCtr="0">
              <a:noAutofit/>
            </a:bodyPr>
            <a:lstStyle/>
            <a:p>
              <a:pPr algn="ctr" defTabSz="710952">
                <a:lnSpc>
                  <a:spcPct val="90000"/>
                </a:lnSpc>
                <a:spcBef>
                  <a:spcPct val="0"/>
                </a:spcBef>
                <a:spcAft>
                  <a:spcPct val="35000"/>
                </a:spcAft>
                <a:defRPr/>
              </a:pPr>
              <a:r>
                <a:rPr lang="en-US" sz="900" dirty="0">
                  <a:solidFill>
                    <a:srgbClr val="000000"/>
                  </a:solidFill>
                </a:rPr>
                <a:t>Publish models to SDC Catalog </a:t>
              </a:r>
            </a:p>
          </p:txBody>
        </p:sp>
        <p:sp>
          <p:nvSpPr>
            <p:cNvPr id="96" name="TextBox 95">
              <a:extLst>
                <a:ext uri="{FF2B5EF4-FFF2-40B4-BE49-F238E27FC236}">
                  <a16:creationId xmlns:a16="http://schemas.microsoft.com/office/drawing/2014/main" xmlns="" id="{455B7DA8-3E59-4353-AD97-0FF2BFECF399}"/>
                </a:ext>
              </a:extLst>
            </p:cNvPr>
            <p:cNvSpPr txBox="1"/>
            <p:nvPr/>
          </p:nvSpPr>
          <p:spPr>
            <a:xfrm>
              <a:off x="5959519" y="1042997"/>
              <a:ext cx="5063297" cy="212754"/>
            </a:xfrm>
            <a:prstGeom prst="rect">
              <a:avLst/>
            </a:prstGeom>
            <a:noFill/>
            <a:ln>
              <a:noFill/>
            </a:ln>
          </p:spPr>
          <p:txBody>
            <a:bodyPr wrap="none" lIns="0" tIns="0" rIns="0" bIns="0" rtlCol="0" anchor="ctr" anchorCtr="0">
              <a:noAutofit/>
            </a:bodyPr>
            <a:lstStyle/>
            <a:p>
              <a:pPr algn="ctr" defTabSz="457200"/>
              <a:r>
                <a:rPr lang="en-US" sz="1050" b="1" dirty="0">
                  <a:solidFill>
                    <a:srgbClr val="002060"/>
                  </a:solidFill>
                </a:rPr>
                <a:t>Machine Learning Analytic Model Design, Offline Training, Continuous Refinement Environment</a:t>
              </a:r>
            </a:p>
          </p:txBody>
        </p:sp>
        <p:sp>
          <p:nvSpPr>
            <p:cNvPr id="97" name="Rectangle 96">
              <a:extLst>
                <a:ext uri="{FF2B5EF4-FFF2-40B4-BE49-F238E27FC236}">
                  <a16:creationId xmlns:a16="http://schemas.microsoft.com/office/drawing/2014/main" xmlns="" id="{5163AC51-0A1F-4C76-A287-11A3382AD8E5}"/>
                </a:ext>
              </a:extLst>
            </p:cNvPr>
            <p:cNvSpPr/>
            <p:nvPr/>
          </p:nvSpPr>
          <p:spPr>
            <a:xfrm>
              <a:off x="1046004" y="2265337"/>
              <a:ext cx="1654385" cy="276999"/>
            </a:xfrm>
            <a:prstGeom prst="rect">
              <a:avLst/>
            </a:prstGeom>
            <a:solidFill>
              <a:srgbClr val="FFC000"/>
            </a:solidFill>
          </p:spPr>
          <p:txBody>
            <a:bodyPr wrap="square" anchor="ctr">
              <a:spAutoFit/>
            </a:bodyPr>
            <a:lstStyle/>
            <a:p>
              <a:pPr algn="ctr" defTabSz="457063">
                <a:defRPr/>
              </a:pPr>
              <a:r>
                <a:rPr lang="en-US" sz="1200" dirty="0">
                  <a:solidFill>
                    <a:srgbClr val="000000"/>
                  </a:solidFill>
                </a:rPr>
                <a:t>Co-creation Candidate</a:t>
              </a:r>
            </a:p>
          </p:txBody>
        </p:sp>
        <p:cxnSp>
          <p:nvCxnSpPr>
            <p:cNvPr id="98" name="Straight Arrow Connector 97">
              <a:extLst>
                <a:ext uri="{FF2B5EF4-FFF2-40B4-BE49-F238E27FC236}">
                  <a16:creationId xmlns:a16="http://schemas.microsoft.com/office/drawing/2014/main" xmlns="" id="{6046AAFB-7079-4D00-80AD-402099648B50}"/>
                </a:ext>
              </a:extLst>
            </p:cNvPr>
            <p:cNvCxnSpPr>
              <a:cxnSpLocks/>
              <a:stCxn id="94" idx="2"/>
            </p:cNvCxnSpPr>
            <p:nvPr/>
          </p:nvCxnSpPr>
          <p:spPr>
            <a:xfrm>
              <a:off x="6391741" y="1781919"/>
              <a:ext cx="0" cy="280890"/>
            </a:xfrm>
            <a:prstGeom prst="straightConnector1">
              <a:avLst/>
            </a:prstGeom>
            <a:ln w="38100" cmpd="sng">
              <a:solidFill>
                <a:schemeClr val="accent1"/>
              </a:solidFill>
              <a:tailEnd type="triangle"/>
            </a:ln>
            <a:effectLst/>
          </p:spPr>
          <p:style>
            <a:lnRef idx="2">
              <a:schemeClr val="accent1"/>
            </a:lnRef>
            <a:fillRef idx="0">
              <a:schemeClr val="accent1"/>
            </a:fillRef>
            <a:effectRef idx="1">
              <a:schemeClr val="accent1"/>
            </a:effectRef>
            <a:fontRef idx="minor">
              <a:schemeClr val="tx1"/>
            </a:fontRef>
          </p:style>
        </p:cxnSp>
        <p:sp>
          <p:nvSpPr>
            <p:cNvPr id="99" name="Flowchart: Document 98">
              <a:extLst>
                <a:ext uri="{FF2B5EF4-FFF2-40B4-BE49-F238E27FC236}">
                  <a16:creationId xmlns:a16="http://schemas.microsoft.com/office/drawing/2014/main" xmlns="" id="{0F384E7F-56CA-4AD7-9E2D-0E42BDAF98BA}"/>
                </a:ext>
              </a:extLst>
            </p:cNvPr>
            <p:cNvSpPr/>
            <p:nvPr/>
          </p:nvSpPr>
          <p:spPr>
            <a:xfrm>
              <a:off x="8656581" y="1360766"/>
              <a:ext cx="334734" cy="339534"/>
            </a:xfrm>
            <a:prstGeom prst="flowChartDocumen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800" dirty="0">
                  <a:solidFill>
                    <a:srgbClr val="000000"/>
                  </a:solidFill>
                </a:rPr>
                <a:t>Trained model</a:t>
              </a:r>
            </a:p>
          </p:txBody>
        </p:sp>
        <p:sp>
          <p:nvSpPr>
            <p:cNvPr id="100" name="Freeform 80">
              <a:extLst>
                <a:ext uri="{FF2B5EF4-FFF2-40B4-BE49-F238E27FC236}">
                  <a16:creationId xmlns:a16="http://schemas.microsoft.com/office/drawing/2014/main" xmlns="" id="{0BE132E2-A5EB-4784-BE06-7A9DF6765A8A}"/>
                </a:ext>
              </a:extLst>
            </p:cNvPr>
            <p:cNvSpPr/>
            <p:nvPr/>
          </p:nvSpPr>
          <p:spPr>
            <a:xfrm>
              <a:off x="8620322" y="1818712"/>
              <a:ext cx="633734" cy="382654"/>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44" tIns="60944" rIns="60944" bIns="60944" numCol="1" spcCol="1270" anchor="t" anchorCtr="0">
              <a:noAutofit/>
            </a:bodyPr>
            <a:lstStyle/>
            <a:p>
              <a:pPr algn="ctr" defTabSz="710952">
                <a:lnSpc>
                  <a:spcPct val="90000"/>
                </a:lnSpc>
                <a:spcBef>
                  <a:spcPct val="0"/>
                </a:spcBef>
                <a:spcAft>
                  <a:spcPct val="35000"/>
                </a:spcAft>
                <a:defRPr/>
              </a:pPr>
              <a:r>
                <a:rPr lang="en-US" sz="900" dirty="0">
                  <a:solidFill>
                    <a:srgbClr val="000000"/>
                  </a:solidFill>
                </a:rPr>
                <a:t>Training Dataset</a:t>
              </a:r>
            </a:p>
          </p:txBody>
        </p:sp>
        <p:cxnSp>
          <p:nvCxnSpPr>
            <p:cNvPr id="101" name="Straight Arrow Connector 100">
              <a:extLst>
                <a:ext uri="{FF2B5EF4-FFF2-40B4-BE49-F238E27FC236}">
                  <a16:creationId xmlns:a16="http://schemas.microsoft.com/office/drawing/2014/main" xmlns="" id="{C25F08C1-8BE2-48F2-8E94-D8B2936270DB}"/>
                </a:ext>
              </a:extLst>
            </p:cNvPr>
            <p:cNvCxnSpPr>
              <a:cxnSpLocks/>
            </p:cNvCxnSpPr>
            <p:nvPr/>
          </p:nvCxnSpPr>
          <p:spPr>
            <a:xfrm flipV="1">
              <a:off x="9222785" y="1767048"/>
              <a:ext cx="0" cy="295761"/>
            </a:xfrm>
            <a:prstGeom prst="straightConnector1">
              <a:avLst/>
            </a:prstGeom>
            <a:ln w="38100" cmpd="sng">
              <a:solidFill>
                <a:schemeClr val="accent2"/>
              </a:solidFill>
              <a:tailEnd type="triangle"/>
            </a:ln>
            <a:effectLst/>
          </p:spPr>
          <p:style>
            <a:lnRef idx="2">
              <a:schemeClr val="accent1"/>
            </a:lnRef>
            <a:fillRef idx="0">
              <a:schemeClr val="accent1"/>
            </a:fillRef>
            <a:effectRef idx="1">
              <a:schemeClr val="accent1"/>
            </a:effectRef>
            <a:fontRef idx="minor">
              <a:schemeClr val="tx1"/>
            </a:fontRef>
          </p:style>
        </p:cxnSp>
        <p:sp>
          <p:nvSpPr>
            <p:cNvPr id="102" name="Flowchart: Document 101">
              <a:extLst>
                <a:ext uri="{FF2B5EF4-FFF2-40B4-BE49-F238E27FC236}">
                  <a16:creationId xmlns:a16="http://schemas.microsoft.com/office/drawing/2014/main" xmlns="" id="{96A2255E-15CA-4DA9-89A6-728FFFBF4253}"/>
                </a:ext>
              </a:extLst>
            </p:cNvPr>
            <p:cNvSpPr/>
            <p:nvPr/>
          </p:nvSpPr>
          <p:spPr>
            <a:xfrm>
              <a:off x="9876318" y="1337583"/>
              <a:ext cx="334734" cy="339534"/>
            </a:xfrm>
            <a:prstGeom prst="flowChartDocument">
              <a:avLst/>
            </a:prstGeom>
            <a:solidFill>
              <a:schemeClr val="bg1"/>
            </a:solidFill>
            <a:ln>
              <a:solidFill>
                <a:schemeClr val="tx2"/>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r>
                <a:rPr lang="en-US" sz="800" dirty="0">
                  <a:solidFill>
                    <a:srgbClr val="000000"/>
                  </a:solidFill>
                </a:rPr>
                <a:t>Analytic Models</a:t>
              </a:r>
            </a:p>
          </p:txBody>
        </p:sp>
        <p:sp>
          <p:nvSpPr>
            <p:cNvPr id="103" name="Arrow: Right 94">
              <a:extLst>
                <a:ext uri="{FF2B5EF4-FFF2-40B4-BE49-F238E27FC236}">
                  <a16:creationId xmlns:a16="http://schemas.microsoft.com/office/drawing/2014/main" xmlns="" id="{6E6D7186-375D-40EB-A840-DCB40CF99A59}"/>
                </a:ext>
              </a:extLst>
            </p:cNvPr>
            <p:cNvSpPr/>
            <p:nvPr/>
          </p:nvSpPr>
          <p:spPr>
            <a:xfrm rot="10800000">
              <a:off x="8342045" y="1415364"/>
              <a:ext cx="203198" cy="1919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104" name="Arrow: Right 94">
              <a:extLst>
                <a:ext uri="{FF2B5EF4-FFF2-40B4-BE49-F238E27FC236}">
                  <a16:creationId xmlns:a16="http://schemas.microsoft.com/office/drawing/2014/main" xmlns="" id="{BCA3B906-1862-4D6B-808D-1EAE74418D75}"/>
                </a:ext>
              </a:extLst>
            </p:cNvPr>
            <p:cNvSpPr/>
            <p:nvPr/>
          </p:nvSpPr>
          <p:spPr>
            <a:xfrm rot="10800000">
              <a:off x="9595625" y="1417705"/>
              <a:ext cx="203198" cy="191983"/>
            </a:xfrm>
            <a:prstGeom prst="rightArrow">
              <a:avLst/>
            </a:prstGeom>
            <a:solidFill>
              <a:schemeClr val="tx1"/>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prstClr val="white"/>
                </a:solidFill>
              </a:endParaRPr>
            </a:p>
          </p:txBody>
        </p:sp>
        <p:sp>
          <p:nvSpPr>
            <p:cNvPr id="105" name="Arrow: Curved Down 296">
              <a:extLst>
                <a:ext uri="{FF2B5EF4-FFF2-40B4-BE49-F238E27FC236}">
                  <a16:creationId xmlns:a16="http://schemas.microsoft.com/office/drawing/2014/main" xmlns="" id="{718BCB36-0359-425B-B796-25009F847B08}"/>
                </a:ext>
              </a:extLst>
            </p:cNvPr>
            <p:cNvSpPr/>
            <p:nvPr/>
          </p:nvSpPr>
          <p:spPr>
            <a:xfrm flipH="1">
              <a:off x="6094412" y="1092664"/>
              <a:ext cx="3423718" cy="886117"/>
            </a:xfrm>
            <a:prstGeom prst="curvedDownArrow">
              <a:avLst/>
            </a:prstGeom>
            <a:solidFill>
              <a:srgbClr val="9966FF">
                <a:alpha val="40000"/>
              </a:srgb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sz="1200">
                <a:solidFill>
                  <a:srgbClr val="009FDB"/>
                </a:solidFill>
              </a:endParaRPr>
            </a:p>
          </p:txBody>
        </p:sp>
      </p:grpSp>
      <p:sp>
        <p:nvSpPr>
          <p:cNvPr id="113" name="TextBox 112">
            <a:extLst>
              <a:ext uri="{FF2B5EF4-FFF2-40B4-BE49-F238E27FC236}">
                <a16:creationId xmlns:a16="http://schemas.microsoft.com/office/drawing/2014/main" xmlns="" id="{729DA739-E05B-42A8-8FC6-A7444943A0A4}"/>
              </a:ext>
            </a:extLst>
          </p:cNvPr>
          <p:cNvSpPr txBox="1"/>
          <p:nvPr/>
        </p:nvSpPr>
        <p:spPr>
          <a:xfrm>
            <a:off x="510160" y="678172"/>
            <a:ext cx="11112122" cy="700212"/>
          </a:xfrm>
          <a:prstGeom prst="rect">
            <a:avLst/>
          </a:prstGeom>
          <a:noFill/>
          <a:ln>
            <a:noFill/>
          </a:ln>
        </p:spPr>
        <p:txBody>
          <a:bodyPr wrap="none" lIns="0" tIns="0" rIns="0" bIns="0" rtlCol="0" anchor="ctr">
            <a:noAutofit/>
          </a:bodyPr>
          <a:lstStyle/>
          <a:p>
            <a:pPr algn="ctr" defTabSz="457200"/>
            <a:r>
              <a:rPr lang="en-GB" dirty="0">
                <a:solidFill>
                  <a:srgbClr val="009FDB"/>
                </a:solidFill>
              </a:rPr>
              <a:t>O-RAN/ONAP platform supports </a:t>
            </a:r>
            <a:r>
              <a:rPr lang="en-GB" dirty="0" smtClean="0">
                <a:solidFill>
                  <a:srgbClr val="009FDB"/>
                </a:solidFill>
              </a:rPr>
              <a:t>both static policies and more sophisticated dynamic ML/AI models with per-UE control</a:t>
            </a:r>
            <a:r>
              <a:rPr lang="en-GB" dirty="0">
                <a:solidFill>
                  <a:srgbClr val="009FDB"/>
                </a:solidFill>
              </a:rPr>
              <a:t>.</a:t>
            </a:r>
          </a:p>
        </p:txBody>
      </p:sp>
    </p:spTree>
    <p:extLst>
      <p:ext uri="{BB962C8B-B14F-4D97-AF65-F5344CB8AC3E}">
        <p14:creationId xmlns:p14="http://schemas.microsoft.com/office/powerpoint/2010/main" val="2970576701"/>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 name="Title 1"/>
          <p:cNvSpPr>
            <a:spLocks noGrp="1"/>
          </p:cNvSpPr>
          <p:nvPr>
            <p:ph type="title"/>
          </p:nvPr>
        </p:nvSpPr>
        <p:spPr>
          <a:xfrm>
            <a:off x="140060" y="113438"/>
            <a:ext cx="10515600" cy="369344"/>
          </a:xfrm>
        </p:spPr>
        <p:txBody>
          <a:bodyPr vert="horz" lIns="0" tIns="0" rIns="0" bIns="0" rtlCol="0" anchor="t">
            <a:noAutofit/>
          </a:bodyPr>
          <a:lstStyle/>
          <a:p>
            <a:pPr defTabSz="457337">
              <a:spcAft>
                <a:spcPts val="600"/>
              </a:spcAft>
            </a:pPr>
            <a:r>
              <a:rPr lang="en-US" sz="2800"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ONAP / </a:t>
            </a:r>
            <a:r>
              <a:rPr lang="en-US" sz="2800"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AI </a:t>
            </a:r>
            <a:r>
              <a:rPr lang="en-US" sz="2800"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Integration</a:t>
            </a:r>
          </a:p>
        </p:txBody>
      </p:sp>
      <p:pic>
        <p:nvPicPr>
          <p:cNvPr id="187" name="Picture 18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61829" y="310410"/>
            <a:ext cx="718028" cy="505751"/>
          </a:xfrm>
          <a:prstGeom prst="rect">
            <a:avLst/>
          </a:prstGeom>
        </p:spPr>
      </p:pic>
      <p:sp>
        <p:nvSpPr>
          <p:cNvPr id="188" name="Rectangle 187"/>
          <p:cNvSpPr/>
          <p:nvPr/>
        </p:nvSpPr>
        <p:spPr>
          <a:xfrm>
            <a:off x="2455751" y="653301"/>
            <a:ext cx="602705" cy="161020"/>
          </a:xfrm>
          <a:prstGeom prst="rect">
            <a:avLst/>
          </a:prstGeom>
        </p:spPr>
        <p:txBody>
          <a:bodyPr wrap="non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9FDB"/>
                </a:solidFill>
                <a:effectLst/>
                <a:uLnTx/>
                <a:uFillTx/>
                <a:latin typeface="Calibri"/>
                <a:ea typeface="+mn-ea"/>
                <a:cs typeface="+mn-cs"/>
              </a:rPr>
              <a:t>Modeler</a:t>
            </a:r>
          </a:p>
        </p:txBody>
      </p:sp>
      <p:grpSp>
        <p:nvGrpSpPr>
          <p:cNvPr id="189" name="Group 188"/>
          <p:cNvGrpSpPr/>
          <p:nvPr/>
        </p:nvGrpSpPr>
        <p:grpSpPr>
          <a:xfrm>
            <a:off x="1228233" y="892722"/>
            <a:ext cx="3477795" cy="1620427"/>
            <a:chOff x="888398" y="3520018"/>
            <a:chExt cx="1577330" cy="830260"/>
          </a:xfrm>
        </p:grpSpPr>
        <p:sp>
          <p:nvSpPr>
            <p:cNvPr id="190" name="Rounded Rectangle 189"/>
            <p:cNvSpPr/>
            <p:nvPr/>
          </p:nvSpPr>
          <p:spPr>
            <a:xfrm>
              <a:off x="888398" y="3520018"/>
              <a:ext cx="1577330" cy="830260"/>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a:ea typeface="+mn-ea"/>
                <a:cs typeface="+mn-cs"/>
              </a:endParaRPr>
            </a:p>
          </p:txBody>
        </p:sp>
        <p:pic>
          <p:nvPicPr>
            <p:cNvPr id="191" name="Graphic 6">
              <a:extLst>
                <a:ext uri="{FF2B5EF4-FFF2-40B4-BE49-F238E27FC236}">
                  <a16:creationId xmlns:a16="http://schemas.microsoft.com/office/drawing/2014/main" xmlns="" id="{4D715B7A-CBA3-49FC-90F0-CB5D72231560}"/>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r="73885"/>
            <a:stretch/>
          </p:blipFill>
          <p:spPr>
            <a:xfrm>
              <a:off x="1349188" y="3552294"/>
              <a:ext cx="639100" cy="460168"/>
            </a:xfrm>
            <a:prstGeom prst="rect">
              <a:avLst/>
            </a:prstGeom>
          </p:spPr>
        </p:pic>
        <p:pic>
          <p:nvPicPr>
            <p:cNvPr id="192" name="Graphic 6">
              <a:extLst>
                <a:ext uri="{FF2B5EF4-FFF2-40B4-BE49-F238E27FC236}">
                  <a16:creationId xmlns:a16="http://schemas.microsoft.com/office/drawing/2014/main" xmlns="" id="{4D715B7A-CBA3-49FC-90F0-CB5D72231560}"/>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l="26985" r="32175"/>
            <a:stretch/>
          </p:blipFill>
          <p:spPr>
            <a:xfrm>
              <a:off x="1310421" y="4012462"/>
              <a:ext cx="710621" cy="327182"/>
            </a:xfrm>
            <a:prstGeom prst="rect">
              <a:avLst/>
            </a:prstGeom>
          </p:spPr>
        </p:pic>
      </p:grpSp>
      <p:sp>
        <p:nvSpPr>
          <p:cNvPr id="193" name="Freeform 192"/>
          <p:cNvSpPr/>
          <p:nvPr/>
        </p:nvSpPr>
        <p:spPr>
          <a:xfrm>
            <a:off x="3538828" y="1192797"/>
            <a:ext cx="1167200" cy="385182"/>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60960" tIns="60960" rIns="60960" bIns="60960" numCol="1" spcCol="1270" anchor="t" anchorCtr="0">
            <a:noAutofit/>
          </a:bodyPr>
          <a:lstStyle/>
          <a:p>
            <a:pPr marL="0" marR="0" lvl="0" indent="0" algn="ctr" defTabSz="711165" rtl="0" eaLnBrk="1" fontAlgn="auto" latinLnBrk="0" hangingPunct="1">
              <a:lnSpc>
                <a:spcPct val="90000"/>
              </a:lnSpc>
              <a:spcBef>
                <a:spcPct val="0"/>
              </a:spcBef>
              <a:spcAft>
                <a:spcPct val="35000"/>
              </a:spcAft>
              <a:buClrTx/>
              <a:buSzTx/>
              <a:buFontTx/>
              <a:buNone/>
              <a:tabLst/>
              <a:defRPr/>
            </a:pPr>
            <a:r>
              <a:rPr kumimoji="0" lang="en-US" sz="1200" b="0" i="0" u="none" strike="noStrike" kern="1200" cap="none" spc="0" normalizeH="0" baseline="0" noProof="0" dirty="0">
                <a:ln>
                  <a:noFill/>
                </a:ln>
                <a:solidFill>
                  <a:srgbClr val="009FDB">
                    <a:hueOff val="0"/>
                    <a:satOff val="0"/>
                    <a:lumOff val="0"/>
                    <a:alphaOff val="0"/>
                  </a:srgbClr>
                </a:solidFill>
                <a:effectLst/>
                <a:uLnTx/>
                <a:uFillTx/>
                <a:latin typeface="Calibri"/>
                <a:ea typeface="+mn-ea"/>
                <a:cs typeface="+mn-cs"/>
              </a:rPr>
              <a:t>Trained </a:t>
            </a:r>
            <a:r>
              <a:rPr lang="en-US" sz="1200" dirty="0">
                <a:solidFill>
                  <a:srgbClr val="009FDB">
                    <a:hueOff val="0"/>
                    <a:satOff val="0"/>
                    <a:lumOff val="0"/>
                    <a:alphaOff val="0"/>
                  </a:srgbClr>
                </a:solidFill>
                <a:latin typeface="Calibri"/>
              </a:rPr>
              <a:t>Model Catalogue</a:t>
            </a:r>
            <a:endParaRPr kumimoji="0" lang="en-US" sz="1200" b="0" i="0" u="none" strike="noStrike" kern="1200" cap="none" spc="0" normalizeH="0" baseline="0" noProof="0" dirty="0">
              <a:ln>
                <a:noFill/>
              </a:ln>
              <a:solidFill>
                <a:srgbClr val="009FDB">
                  <a:hueOff val="0"/>
                  <a:satOff val="0"/>
                  <a:lumOff val="0"/>
                  <a:alphaOff val="0"/>
                </a:srgbClr>
              </a:solidFill>
              <a:effectLst/>
              <a:uLnTx/>
              <a:uFillTx/>
              <a:latin typeface="Calibri"/>
              <a:ea typeface="+mn-ea"/>
              <a:cs typeface="+mn-cs"/>
            </a:endParaRPr>
          </a:p>
        </p:txBody>
      </p:sp>
      <p:sp>
        <p:nvSpPr>
          <p:cNvPr id="194" name="Oval 193"/>
          <p:cNvSpPr/>
          <p:nvPr/>
        </p:nvSpPr>
        <p:spPr>
          <a:xfrm>
            <a:off x="3151491" y="517244"/>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1</a:t>
            </a:r>
          </a:p>
        </p:txBody>
      </p:sp>
      <p:grpSp>
        <p:nvGrpSpPr>
          <p:cNvPr id="195" name="Group 194"/>
          <p:cNvGrpSpPr/>
          <p:nvPr/>
        </p:nvGrpSpPr>
        <p:grpSpPr>
          <a:xfrm>
            <a:off x="9472437" y="95799"/>
            <a:ext cx="1793156" cy="612206"/>
            <a:chOff x="4296210" y="1699554"/>
            <a:chExt cx="1395195" cy="683931"/>
          </a:xfrm>
        </p:grpSpPr>
        <p:sp>
          <p:nvSpPr>
            <p:cNvPr id="196" name="Rectangle 195"/>
            <p:cNvSpPr/>
            <p:nvPr/>
          </p:nvSpPr>
          <p:spPr>
            <a:xfrm>
              <a:off x="4296210" y="2039649"/>
              <a:ext cx="1395195" cy="343836"/>
            </a:xfrm>
            <a:prstGeom prst="rect">
              <a:avLst/>
            </a:prstGeom>
          </p:spPr>
          <p:txBody>
            <a:bodyPr wrap="squar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rgbClr val="009FDB"/>
                  </a:solidFill>
                  <a:effectLst/>
                  <a:uLnTx/>
                  <a:uFillTx/>
                  <a:latin typeface="Calibri"/>
                  <a:ea typeface="+mn-ea"/>
                  <a:cs typeface="+mn-cs"/>
                </a:rPr>
                <a:t>SDC Designer</a:t>
              </a:r>
            </a:p>
          </p:txBody>
        </p:sp>
        <p:pic>
          <p:nvPicPr>
            <p:cNvPr id="197" name="Picture 196"/>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4772787" y="1699554"/>
              <a:ext cx="442053" cy="442052"/>
            </a:xfrm>
            <a:prstGeom prst="rect">
              <a:avLst/>
            </a:prstGeom>
          </p:spPr>
        </p:pic>
      </p:grpSp>
      <p:grpSp>
        <p:nvGrpSpPr>
          <p:cNvPr id="198" name="Group 197"/>
          <p:cNvGrpSpPr/>
          <p:nvPr/>
        </p:nvGrpSpPr>
        <p:grpSpPr>
          <a:xfrm>
            <a:off x="1269705" y="1656026"/>
            <a:ext cx="796357" cy="733720"/>
            <a:chOff x="2048470" y="1924541"/>
            <a:chExt cx="444580" cy="408139"/>
          </a:xfrm>
        </p:grpSpPr>
        <p:sp>
          <p:nvSpPr>
            <p:cNvPr id="199" name="Hexagon 198"/>
            <p:cNvSpPr/>
            <p:nvPr/>
          </p:nvSpPr>
          <p:spPr>
            <a:xfrm>
              <a:off x="2048470" y="1924541"/>
              <a:ext cx="444580" cy="408139"/>
            </a:xfrm>
            <a:prstGeom prst="hexagon">
              <a:avLst/>
            </a:prstGeom>
            <a:solidFill>
              <a:srgbClr val="7CC6FF"/>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200" name="TextBox 43"/>
            <p:cNvSpPr txBox="1"/>
            <p:nvPr/>
          </p:nvSpPr>
          <p:spPr>
            <a:xfrm>
              <a:off x="2061392" y="2035767"/>
              <a:ext cx="424260" cy="191171"/>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a:ea typeface="+mn-ea"/>
                  <a:cs typeface="+mn-cs"/>
                </a:rPr>
                <a:t>Analytic Model</a:t>
              </a:r>
            </a:p>
          </p:txBody>
        </p:sp>
      </p:grpSp>
      <p:grpSp>
        <p:nvGrpSpPr>
          <p:cNvPr id="201" name="Group 200">
            <a:extLst>
              <a:ext uri="{FF2B5EF4-FFF2-40B4-BE49-F238E27FC236}">
                <a16:creationId xmlns:a16="http://schemas.microsoft.com/office/drawing/2014/main" xmlns="" id="{CEC20517-5674-48AB-B498-A031A4E8013A}"/>
              </a:ext>
            </a:extLst>
          </p:cNvPr>
          <p:cNvGrpSpPr/>
          <p:nvPr/>
        </p:nvGrpSpPr>
        <p:grpSpPr>
          <a:xfrm>
            <a:off x="1509922" y="1648995"/>
            <a:ext cx="796357" cy="733720"/>
            <a:chOff x="2048470" y="1924541"/>
            <a:chExt cx="444580" cy="408139"/>
          </a:xfrm>
        </p:grpSpPr>
        <p:sp>
          <p:nvSpPr>
            <p:cNvPr id="202" name="Hexagon 201">
              <a:extLst>
                <a:ext uri="{FF2B5EF4-FFF2-40B4-BE49-F238E27FC236}">
                  <a16:creationId xmlns:a16="http://schemas.microsoft.com/office/drawing/2014/main" xmlns="" id="{88E4ED8E-737C-479A-BA90-365AB73F84F3}"/>
                </a:ext>
              </a:extLst>
            </p:cNvPr>
            <p:cNvSpPr/>
            <p:nvPr/>
          </p:nvSpPr>
          <p:spPr>
            <a:xfrm>
              <a:off x="2048470" y="1924541"/>
              <a:ext cx="444580" cy="408139"/>
            </a:xfrm>
            <a:prstGeom prst="hexagon">
              <a:avLst/>
            </a:prstGeom>
            <a:solidFill>
              <a:srgbClr val="7CC6FF"/>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203" name="TextBox 43">
              <a:extLst>
                <a:ext uri="{FF2B5EF4-FFF2-40B4-BE49-F238E27FC236}">
                  <a16:creationId xmlns:a16="http://schemas.microsoft.com/office/drawing/2014/main" xmlns="" id="{D5933999-6531-48D1-9346-75F771709A04}"/>
                </a:ext>
              </a:extLst>
            </p:cNvPr>
            <p:cNvSpPr txBox="1"/>
            <p:nvPr/>
          </p:nvSpPr>
          <p:spPr>
            <a:xfrm>
              <a:off x="2061392" y="2035767"/>
              <a:ext cx="424260" cy="191171"/>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a:ea typeface="+mn-ea"/>
                  <a:cs typeface="+mn-cs"/>
                </a:rPr>
                <a:t>Analytic Model</a:t>
              </a:r>
            </a:p>
          </p:txBody>
        </p:sp>
      </p:grpSp>
      <p:grpSp>
        <p:nvGrpSpPr>
          <p:cNvPr id="204" name="Group 203">
            <a:extLst>
              <a:ext uri="{FF2B5EF4-FFF2-40B4-BE49-F238E27FC236}">
                <a16:creationId xmlns:a16="http://schemas.microsoft.com/office/drawing/2014/main" xmlns="" id="{79C39983-8FF8-429F-9E30-96F397ACB37A}"/>
              </a:ext>
            </a:extLst>
          </p:cNvPr>
          <p:cNvGrpSpPr/>
          <p:nvPr/>
        </p:nvGrpSpPr>
        <p:grpSpPr>
          <a:xfrm>
            <a:off x="1735671" y="1623933"/>
            <a:ext cx="796357" cy="733720"/>
            <a:chOff x="2048470" y="1924541"/>
            <a:chExt cx="444580" cy="408139"/>
          </a:xfrm>
        </p:grpSpPr>
        <p:sp>
          <p:nvSpPr>
            <p:cNvPr id="205" name="Hexagon 204">
              <a:extLst>
                <a:ext uri="{FF2B5EF4-FFF2-40B4-BE49-F238E27FC236}">
                  <a16:creationId xmlns:a16="http://schemas.microsoft.com/office/drawing/2014/main" xmlns="" id="{A5F5827C-EF2F-4615-937B-7964C2DCC80F}"/>
                </a:ext>
              </a:extLst>
            </p:cNvPr>
            <p:cNvSpPr/>
            <p:nvPr/>
          </p:nvSpPr>
          <p:spPr>
            <a:xfrm>
              <a:off x="2048470" y="1924541"/>
              <a:ext cx="444580" cy="408139"/>
            </a:xfrm>
            <a:prstGeom prst="hexagon">
              <a:avLst/>
            </a:prstGeom>
            <a:solidFill>
              <a:srgbClr val="7CC6FF"/>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206" name="TextBox 43">
              <a:extLst>
                <a:ext uri="{FF2B5EF4-FFF2-40B4-BE49-F238E27FC236}">
                  <a16:creationId xmlns:a16="http://schemas.microsoft.com/office/drawing/2014/main" xmlns="" id="{F951A568-A2FD-43F4-9834-0A8F081BED4F}"/>
                </a:ext>
              </a:extLst>
            </p:cNvPr>
            <p:cNvSpPr txBox="1"/>
            <p:nvPr/>
          </p:nvSpPr>
          <p:spPr>
            <a:xfrm>
              <a:off x="2061392" y="2035767"/>
              <a:ext cx="424260" cy="191171"/>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a:ea typeface="+mn-ea"/>
                  <a:cs typeface="+mn-cs"/>
                </a:rPr>
                <a:t>Analytic Model</a:t>
              </a:r>
            </a:p>
          </p:txBody>
        </p:sp>
      </p:grpSp>
      <p:grpSp>
        <p:nvGrpSpPr>
          <p:cNvPr id="207" name="Group 206">
            <a:extLst>
              <a:ext uri="{FF2B5EF4-FFF2-40B4-BE49-F238E27FC236}">
                <a16:creationId xmlns:a16="http://schemas.microsoft.com/office/drawing/2014/main" xmlns="" id="{810641E7-C7A5-4343-97DE-BB2186B60BFE}"/>
              </a:ext>
            </a:extLst>
          </p:cNvPr>
          <p:cNvGrpSpPr/>
          <p:nvPr/>
        </p:nvGrpSpPr>
        <p:grpSpPr>
          <a:xfrm>
            <a:off x="3472806" y="1610686"/>
            <a:ext cx="1347990" cy="1059148"/>
            <a:chOff x="3472806" y="1610686"/>
            <a:chExt cx="1347990" cy="1059148"/>
          </a:xfrm>
        </p:grpSpPr>
        <p:pic>
          <p:nvPicPr>
            <p:cNvPr id="208" name="Picture 20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2806" y="1610686"/>
              <a:ext cx="1347990" cy="1059148"/>
            </a:xfrm>
            <a:prstGeom prst="rect">
              <a:avLst/>
            </a:prstGeom>
          </p:spPr>
        </p:pic>
        <p:pic>
          <p:nvPicPr>
            <p:cNvPr id="209" name="Picture 208">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4029883" y="1755745"/>
              <a:ext cx="233835" cy="219519"/>
            </a:xfrm>
            <a:prstGeom prst="rect">
              <a:avLst/>
            </a:prstGeom>
          </p:spPr>
        </p:pic>
        <p:pic>
          <p:nvPicPr>
            <p:cNvPr id="210" name="Picture 209">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4263718" y="1739405"/>
              <a:ext cx="233835" cy="219519"/>
            </a:xfrm>
            <a:prstGeom prst="rect">
              <a:avLst/>
            </a:prstGeom>
          </p:spPr>
        </p:pic>
        <p:pic>
          <p:nvPicPr>
            <p:cNvPr id="211" name="Picture 210">
              <a:extLst>
                <a:ext uri="{FF2B5EF4-FFF2-40B4-BE49-F238E27FC236}">
                  <a16:creationId xmlns:a16="http://schemas.microsoft.com/office/drawing/2014/main" xmlns="" id="{67E2E61A-7FC5-4465-AD29-137A0220523C}"/>
                </a:ext>
              </a:extLst>
            </p:cNvPr>
            <p:cNvPicPr>
              <a:picLocks noChangeAspect="1"/>
            </p:cNvPicPr>
            <p:nvPr/>
          </p:nvPicPr>
          <p:blipFill>
            <a:blip r:embed="rId7"/>
            <a:stretch>
              <a:fillRect/>
            </a:stretch>
          </p:blipFill>
          <p:spPr>
            <a:xfrm>
              <a:off x="3682355" y="1741144"/>
              <a:ext cx="233835" cy="219519"/>
            </a:xfrm>
            <a:prstGeom prst="rect">
              <a:avLst/>
            </a:prstGeom>
          </p:spPr>
        </p:pic>
      </p:grpSp>
      <p:cxnSp>
        <p:nvCxnSpPr>
          <p:cNvPr id="212" name="Straight Connector 211">
            <a:extLst>
              <a:ext uri="{FF2B5EF4-FFF2-40B4-BE49-F238E27FC236}">
                <a16:creationId xmlns:a16="http://schemas.microsoft.com/office/drawing/2014/main" xmlns="" id="{3A706023-EC40-4C44-B4C9-7D4F9CBB73A0}"/>
              </a:ext>
            </a:extLst>
          </p:cNvPr>
          <p:cNvCxnSpPr>
            <a:cxnSpLocks/>
          </p:cNvCxnSpPr>
          <p:nvPr/>
        </p:nvCxnSpPr>
        <p:spPr>
          <a:xfrm>
            <a:off x="1973778" y="2338145"/>
            <a:ext cx="0" cy="450785"/>
          </a:xfrm>
          <a:prstGeom prst="line">
            <a:avLst/>
          </a:prstGeom>
          <a:ln w="28575">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213" name="Rounded Rectangle 83">
            <a:extLst>
              <a:ext uri="{FF2B5EF4-FFF2-40B4-BE49-F238E27FC236}">
                <a16:creationId xmlns:a16="http://schemas.microsoft.com/office/drawing/2014/main" xmlns="" id="{2A7F141B-9606-4E0A-BA8F-1FE549F44F00}"/>
              </a:ext>
            </a:extLst>
          </p:cNvPr>
          <p:cNvSpPr/>
          <p:nvPr/>
        </p:nvSpPr>
        <p:spPr>
          <a:xfrm>
            <a:off x="5545637" y="999204"/>
            <a:ext cx="2245779" cy="1620427"/>
          </a:xfrm>
          <a:prstGeom prst="roundRect">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lstStyle/>
          <a:p>
            <a:pPr algn="ctr" fontAlgn="base">
              <a:spcBef>
                <a:spcPct val="0"/>
              </a:spcBef>
              <a:spcAft>
                <a:spcPct val="0"/>
              </a:spcAft>
              <a:buClr>
                <a:srgbClr val="CC9900"/>
              </a:buClr>
            </a:pPr>
            <a:endParaRPr lang="en-US" sz="1400" b="1" dirty="0">
              <a:solidFill>
                <a:prstClr val="white"/>
              </a:solidFill>
              <a:latin typeface="Calibri"/>
              <a:ea typeface="微软雅黑" panose="020B0503020204020204" pitchFamily="34" charset="-122"/>
            </a:endParaRPr>
          </a:p>
        </p:txBody>
      </p:sp>
      <p:cxnSp>
        <p:nvCxnSpPr>
          <p:cNvPr id="214" name="Straight Connector 213">
            <a:extLst>
              <a:ext uri="{FF2B5EF4-FFF2-40B4-BE49-F238E27FC236}">
                <a16:creationId xmlns:a16="http://schemas.microsoft.com/office/drawing/2014/main" xmlns="" id="{5E575717-3AF8-40EF-B307-32FF24F10D7E}"/>
              </a:ext>
            </a:extLst>
          </p:cNvPr>
          <p:cNvCxnSpPr>
            <a:cxnSpLocks/>
          </p:cNvCxnSpPr>
          <p:nvPr/>
        </p:nvCxnSpPr>
        <p:spPr>
          <a:xfrm flipH="1" flipV="1">
            <a:off x="4690640" y="2112256"/>
            <a:ext cx="854997" cy="12698"/>
          </a:xfrm>
          <a:prstGeom prst="line">
            <a:avLst/>
          </a:prstGeom>
          <a:ln w="28575">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5" name="圆角矩形 28">
            <a:extLst>
              <a:ext uri="{FF2B5EF4-FFF2-40B4-BE49-F238E27FC236}">
                <a16:creationId xmlns:a16="http://schemas.microsoft.com/office/drawing/2014/main" xmlns="" id="{D0290A92-BA5C-4AB7-B54B-8BA6771FCA61}"/>
              </a:ext>
            </a:extLst>
          </p:cNvPr>
          <p:cNvSpPr/>
          <p:nvPr/>
        </p:nvSpPr>
        <p:spPr>
          <a:xfrm>
            <a:off x="8296242" y="743018"/>
            <a:ext cx="3508500" cy="2017515"/>
          </a:xfrm>
          <a:prstGeom prst="roundRect">
            <a:avLst>
              <a:gd name="adj" fmla="val 6026"/>
            </a:avLst>
          </a:prstGeom>
          <a:solidFill>
            <a:srgbClr val="0070C0"/>
          </a:solidFill>
          <a:ln w="12700" cap="flat" cmpd="sng" algn="ctr">
            <a:noFill/>
            <a:prstDash val="solid"/>
            <a:round/>
            <a:headEnd type="none" w="med" len="med"/>
            <a:tailEnd type="none" w="med" len="med"/>
          </a:ln>
          <a:effectLst/>
        </p:spPr>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endParaRPr kumimoji="0" lang="en-US" altLang="zh-CN" sz="14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endParaRPr>
          </a:p>
        </p:txBody>
      </p:sp>
      <p:sp>
        <p:nvSpPr>
          <p:cNvPr id="216" name="Flowchart: Magnetic Disk 215">
            <a:extLst>
              <a:ext uri="{FF2B5EF4-FFF2-40B4-BE49-F238E27FC236}">
                <a16:creationId xmlns:a16="http://schemas.microsoft.com/office/drawing/2014/main" xmlns="" id="{9DDE1F61-AF3A-4467-87F8-75E5EA3E7E6E}"/>
              </a:ext>
            </a:extLst>
          </p:cNvPr>
          <p:cNvSpPr/>
          <p:nvPr/>
        </p:nvSpPr>
        <p:spPr>
          <a:xfrm>
            <a:off x="8967166" y="2202273"/>
            <a:ext cx="2343411" cy="543128"/>
          </a:xfrm>
          <a:prstGeom prst="flowChartMagneticDisk">
            <a:avLst/>
          </a:prstGeom>
          <a:solidFill>
            <a:srgbClr val="FFFFFF"/>
          </a:solidFill>
          <a:ln w="9525" cap="flat">
            <a:solidFill>
              <a:schemeClr val="accent1"/>
            </a:solidFill>
            <a:prstDash val="solid"/>
            <a:round/>
          </a:ln>
          <a:effectLst>
            <a:outerShdw blurRad="38100" dist="23000" dir="5400000" rotWithShape="0">
              <a:srgbClr val="000000">
                <a:alpha val="35000"/>
              </a:srgbClr>
            </a:outerShdw>
          </a:effectLst>
        </p:spPr>
        <p:style>
          <a:lnRef idx="0">
            <a:scrgbClr r="0" g="0" b="0"/>
          </a:lnRef>
          <a:fillRef idx="0">
            <a:scrgbClr r="0" g="0" b="0"/>
          </a:fillRef>
          <a:effectRef idx="0">
            <a:scrgbClr r="0" g="0" b="0"/>
          </a:effectRef>
          <a:fontRef idx="none"/>
        </p:style>
        <p:txBody>
          <a:bodyPr rot="0" spcFirstLastPara="1" vert="horz" wrap="square" lIns="45719" tIns="45719" rIns="45719" bIns="45719" numCol="1" spcCol="38100" rtlCol="0" anchor="ctr">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457200" rtl="0" eaLnBrk="1" fontAlgn="auto" latinLnBrk="0" hangingPunct="0">
              <a:lnSpc>
                <a:spcPct val="100000"/>
              </a:lnSpc>
              <a:spcBef>
                <a:spcPts val="0"/>
              </a:spcBef>
              <a:spcAft>
                <a:spcPts val="0"/>
              </a:spcAft>
              <a:buClrTx/>
              <a:buSzTx/>
              <a:buFontTx/>
              <a:buNone/>
              <a:tabLst/>
              <a:defRPr/>
            </a:pPr>
            <a:endParaRPr kumimoji="0" lang="en-US" sz="1400" b="1" i="0" u="none" strike="noStrike" kern="1200" cap="none" spc="0" normalizeH="0" baseline="0" noProof="0" dirty="0">
              <a:ln>
                <a:noFill/>
              </a:ln>
              <a:solidFill>
                <a:prstClr val="black"/>
              </a:solidFill>
              <a:effectLst/>
              <a:uLnTx/>
              <a:uFillTx/>
              <a:latin typeface="Calibri"/>
              <a:ea typeface="微软雅黑" panose="020B0503020204020204" pitchFamily="34" charset="-122"/>
              <a:cs typeface="+mn-cs"/>
              <a:sym typeface="Calibri"/>
            </a:endParaRPr>
          </a:p>
        </p:txBody>
      </p:sp>
      <p:sp>
        <p:nvSpPr>
          <p:cNvPr id="217" name="TextBox 83">
            <a:extLst>
              <a:ext uri="{FF2B5EF4-FFF2-40B4-BE49-F238E27FC236}">
                <a16:creationId xmlns:a16="http://schemas.microsoft.com/office/drawing/2014/main" xmlns="" id="{EAD7675E-878D-4F7D-BEDC-96539662DBCE}"/>
              </a:ext>
            </a:extLst>
          </p:cNvPr>
          <p:cNvSpPr txBox="1"/>
          <p:nvPr/>
        </p:nvSpPr>
        <p:spPr>
          <a:xfrm>
            <a:off x="8967166" y="795597"/>
            <a:ext cx="2843801" cy="461665"/>
          </a:xfrm>
          <a:prstGeom prst="rect">
            <a:avLst/>
          </a:prstGeom>
          <a:noFill/>
        </p:spPr>
        <p:txBody>
          <a:bodyPr wrap="squar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914400" rtl="0" eaLnBrk="1" fontAlgn="base" latinLnBrk="0" hangingPunct="1">
              <a:lnSpc>
                <a:spcPct val="100000"/>
              </a:lnSpc>
              <a:spcBef>
                <a:spcPct val="0"/>
              </a:spcBef>
              <a:spcAft>
                <a:spcPct val="0"/>
              </a:spcAft>
              <a:buClr>
                <a:srgbClr val="CC9900"/>
              </a:buClr>
              <a:buSzTx/>
              <a:buFontTx/>
              <a:buNone/>
              <a:tabLst/>
              <a:defRPr/>
            </a:pPr>
            <a:r>
              <a:rPr kumimoji="0" lang="en-US" altLang="zh-CN" sz="1200" b="1" i="0" u="none" strike="noStrike" kern="1200" cap="none" spc="0" normalizeH="0" baseline="0" noProof="0" dirty="0">
                <a:ln>
                  <a:noFill/>
                </a:ln>
                <a:solidFill>
                  <a:prstClr val="white"/>
                </a:solidFill>
                <a:effectLst/>
                <a:uLnTx/>
                <a:uFillTx/>
                <a:latin typeface="Calibri"/>
                <a:ea typeface="微软雅黑" panose="020B0503020204020204" pitchFamily="34" charset="-122"/>
                <a:cs typeface="+mn-cs"/>
              </a:rPr>
              <a:t>Service Design &amp; Creation (SDC)</a:t>
            </a:r>
          </a:p>
        </p:txBody>
      </p:sp>
      <p:sp>
        <p:nvSpPr>
          <p:cNvPr id="218" name="圆角矩形 26">
            <a:extLst>
              <a:ext uri="{FF2B5EF4-FFF2-40B4-BE49-F238E27FC236}">
                <a16:creationId xmlns:a16="http://schemas.microsoft.com/office/drawing/2014/main" xmlns="" id="{EDB4D84B-D86C-4891-8972-242CD70A4507}"/>
              </a:ext>
            </a:extLst>
          </p:cNvPr>
          <p:cNvSpPr/>
          <p:nvPr/>
        </p:nvSpPr>
        <p:spPr>
          <a:xfrm>
            <a:off x="8523707" y="1803942"/>
            <a:ext cx="3033949" cy="16273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Clr>
                <a:srgbClr val="CC9900"/>
              </a:buClr>
              <a:defRPr/>
            </a:pPr>
            <a:r>
              <a:rPr lang="en-US" altLang="zh-CN" sz="1200" dirty="0">
                <a:ea typeface="微软雅黑" panose="020B0503020204020204" pitchFamily="34" charset="-122"/>
              </a:rPr>
              <a:t>DCAE Design Studio</a:t>
            </a:r>
          </a:p>
        </p:txBody>
      </p:sp>
      <p:sp>
        <p:nvSpPr>
          <p:cNvPr id="219" name="圆角矩形 25">
            <a:extLst>
              <a:ext uri="{FF2B5EF4-FFF2-40B4-BE49-F238E27FC236}">
                <a16:creationId xmlns:a16="http://schemas.microsoft.com/office/drawing/2014/main" xmlns="" id="{35E271BE-5151-482C-911F-B6183A7E9273}"/>
              </a:ext>
            </a:extLst>
          </p:cNvPr>
          <p:cNvSpPr/>
          <p:nvPr/>
        </p:nvSpPr>
        <p:spPr>
          <a:xfrm>
            <a:off x="8523707" y="1068551"/>
            <a:ext cx="3033950" cy="174969"/>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base">
              <a:spcBef>
                <a:spcPct val="0"/>
              </a:spcBef>
              <a:spcAft>
                <a:spcPct val="0"/>
              </a:spcAft>
              <a:buClr>
                <a:srgbClr val="CC9900"/>
              </a:buClr>
            </a:pPr>
            <a:r>
              <a:rPr lang="en-US" altLang="zh-CN" sz="1200" dirty="0" err="1">
                <a:ea typeface="微软雅黑" panose="020B0503020204020204" pitchFamily="34" charset="-122"/>
              </a:rPr>
              <a:t>xNF</a:t>
            </a:r>
            <a:r>
              <a:rPr lang="en-US" altLang="zh-CN" sz="1200" dirty="0">
                <a:ea typeface="微软雅黑" panose="020B0503020204020204" pitchFamily="34" charset="-122"/>
              </a:rPr>
              <a:t> Onboarding</a:t>
            </a:r>
          </a:p>
        </p:txBody>
      </p:sp>
      <p:sp>
        <p:nvSpPr>
          <p:cNvPr id="220" name="圆角矩形 20">
            <a:extLst>
              <a:ext uri="{FF2B5EF4-FFF2-40B4-BE49-F238E27FC236}">
                <a16:creationId xmlns:a16="http://schemas.microsoft.com/office/drawing/2014/main" xmlns="" id="{9B371A65-D464-4AFF-BAEC-10EC0CE786B6}"/>
              </a:ext>
            </a:extLst>
          </p:cNvPr>
          <p:cNvSpPr/>
          <p:nvPr/>
        </p:nvSpPr>
        <p:spPr>
          <a:xfrm>
            <a:off x="8523707" y="1320436"/>
            <a:ext cx="3029219" cy="169863"/>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fontAlgn="base">
              <a:spcBef>
                <a:spcPct val="0"/>
              </a:spcBef>
              <a:spcAft>
                <a:spcPct val="0"/>
              </a:spcAft>
              <a:buClr>
                <a:srgbClr val="CC9900"/>
              </a:buClr>
            </a:pPr>
            <a:r>
              <a:rPr lang="en-US" altLang="zh-CN" sz="1200" dirty="0">
                <a:ea typeface="微软雅黑" panose="020B0503020204020204" pitchFamily="34" charset="-122"/>
              </a:rPr>
              <a:t>Service/</a:t>
            </a:r>
            <a:r>
              <a:rPr lang="en-US" altLang="zh-CN" sz="1200" dirty="0" err="1">
                <a:ea typeface="微软雅黑" panose="020B0503020204020204" pitchFamily="34" charset="-122"/>
              </a:rPr>
              <a:t>xNF</a:t>
            </a:r>
            <a:r>
              <a:rPr lang="en-US" altLang="zh-CN" sz="1200" dirty="0">
                <a:ea typeface="微软雅黑" panose="020B0503020204020204" pitchFamily="34" charset="-122"/>
              </a:rPr>
              <a:t>  / workflow Design</a:t>
            </a:r>
            <a:endParaRPr lang="zh-CN" altLang="en-US" sz="1200" dirty="0">
              <a:ea typeface="微软雅黑" panose="020B0503020204020204" pitchFamily="34" charset="-122"/>
            </a:endParaRPr>
          </a:p>
        </p:txBody>
      </p:sp>
      <p:sp>
        <p:nvSpPr>
          <p:cNvPr id="221" name="圆角矩形 26">
            <a:extLst>
              <a:ext uri="{FF2B5EF4-FFF2-40B4-BE49-F238E27FC236}">
                <a16:creationId xmlns:a16="http://schemas.microsoft.com/office/drawing/2014/main" xmlns="" id="{14176CAB-3352-459C-AF4C-942A5A9C5EE6}"/>
              </a:ext>
            </a:extLst>
          </p:cNvPr>
          <p:cNvSpPr/>
          <p:nvPr/>
        </p:nvSpPr>
        <p:spPr>
          <a:xfrm>
            <a:off x="8523707" y="1567215"/>
            <a:ext cx="3033949" cy="159811"/>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Clr>
                <a:srgbClr val="CC9900"/>
              </a:buClr>
              <a:defRPr/>
            </a:pPr>
            <a:r>
              <a:rPr lang="en-US" altLang="zh-CN" sz="1200" dirty="0" err="1">
                <a:ea typeface="微软雅黑" panose="020B0503020204020204" pitchFamily="34" charset="-122"/>
              </a:rPr>
              <a:t>Config</a:t>
            </a:r>
            <a:r>
              <a:rPr lang="en-US" altLang="zh-CN" sz="1200" dirty="0">
                <a:ea typeface="微软雅黑" panose="020B0503020204020204" pitchFamily="34" charset="-122"/>
              </a:rPr>
              <a:t> Design / Controller Design Studio</a:t>
            </a:r>
          </a:p>
        </p:txBody>
      </p:sp>
      <p:sp>
        <p:nvSpPr>
          <p:cNvPr id="222" name="Curved Up Arrow 221"/>
          <p:cNvSpPr/>
          <p:nvPr/>
        </p:nvSpPr>
        <p:spPr>
          <a:xfrm rot="10800000">
            <a:off x="4085444" y="2891555"/>
            <a:ext cx="372072" cy="2965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3" name="Curved Right Arrow 222"/>
          <p:cNvSpPr/>
          <p:nvPr/>
        </p:nvSpPr>
        <p:spPr>
          <a:xfrm rot="16200000">
            <a:off x="4162278" y="3082428"/>
            <a:ext cx="281457" cy="38623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4" name="Snip Same Side Corner Rectangle 223"/>
          <p:cNvSpPr/>
          <p:nvPr/>
        </p:nvSpPr>
        <p:spPr>
          <a:xfrm>
            <a:off x="5672960" y="164824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5" name="Picture 224">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941258" y="1970838"/>
            <a:ext cx="233835" cy="219519"/>
          </a:xfrm>
          <a:prstGeom prst="rect">
            <a:avLst/>
          </a:prstGeom>
        </p:spPr>
      </p:pic>
      <p:pic>
        <p:nvPicPr>
          <p:cNvPr id="226" name="Picture 225">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97587" y="1954498"/>
            <a:ext cx="233835" cy="219519"/>
          </a:xfrm>
          <a:prstGeom prst="rect">
            <a:avLst/>
          </a:prstGeom>
        </p:spPr>
      </p:pic>
      <p:pic>
        <p:nvPicPr>
          <p:cNvPr id="227"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225355" y="2403523"/>
            <a:ext cx="426532" cy="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8" name="Picture 2"/>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9411337" y="2428585"/>
            <a:ext cx="426532" cy="2571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29" name="Picture 228">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9934510" y="2457518"/>
            <a:ext cx="233835" cy="219519"/>
          </a:xfrm>
          <a:prstGeom prst="rect">
            <a:avLst/>
          </a:prstGeom>
        </p:spPr>
      </p:pic>
      <p:pic>
        <p:nvPicPr>
          <p:cNvPr id="230" name="Picture 229">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10190839" y="2441178"/>
            <a:ext cx="233835" cy="219519"/>
          </a:xfrm>
          <a:prstGeom prst="rect">
            <a:avLst/>
          </a:prstGeom>
        </p:spPr>
      </p:pic>
      <p:sp>
        <p:nvSpPr>
          <p:cNvPr id="231" name="圆角矩形 26">
            <a:extLst>
              <a:ext uri="{FF2B5EF4-FFF2-40B4-BE49-F238E27FC236}">
                <a16:creationId xmlns:a16="http://schemas.microsoft.com/office/drawing/2014/main" xmlns="" id="{EDB4D84B-D86C-4891-8972-242CD70A4507}"/>
              </a:ext>
            </a:extLst>
          </p:cNvPr>
          <p:cNvSpPr/>
          <p:nvPr/>
        </p:nvSpPr>
        <p:spPr>
          <a:xfrm>
            <a:off x="8523707" y="2043589"/>
            <a:ext cx="3033949" cy="162730"/>
          </a:xfrm>
          <a:prstGeom prst="rect">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vert="horz" wrap="square" lIns="91440" tIns="45720" rIns="91440" bIns="45720" numCol="1" rtlCol="0" anchor="ctr" anchorCtr="0" compatLnSpc="1"/>
          <a:lstStyle>
            <a:defPPr>
              <a:defRPr lang="en-US"/>
            </a:defPPr>
            <a:lvl1pPr marL="0" algn="l" defTabSz="914400" rtl="0" eaLnBrk="1" latinLnBrk="0" hangingPunct="1">
              <a:defRPr sz="1800" kern="1200">
                <a:solidFill>
                  <a:schemeClr val="dk1"/>
                </a:solidFill>
                <a:latin typeface="+mn-lt"/>
                <a:ea typeface="+mn-ea"/>
                <a:cs typeface="+mn-cs"/>
              </a:defRPr>
            </a:lvl1pPr>
            <a:lvl2pPr marL="457200" algn="l" defTabSz="914400" rtl="0" eaLnBrk="1" latinLnBrk="0" hangingPunct="1">
              <a:defRPr sz="1800" kern="1200">
                <a:solidFill>
                  <a:schemeClr val="dk1"/>
                </a:solidFill>
                <a:latin typeface="+mn-lt"/>
                <a:ea typeface="+mn-ea"/>
                <a:cs typeface="+mn-cs"/>
              </a:defRPr>
            </a:lvl2pPr>
            <a:lvl3pPr marL="914400" algn="l" defTabSz="914400" rtl="0" eaLnBrk="1" latinLnBrk="0" hangingPunct="1">
              <a:defRPr sz="1800" kern="1200">
                <a:solidFill>
                  <a:schemeClr val="dk1"/>
                </a:solidFill>
                <a:latin typeface="+mn-lt"/>
                <a:ea typeface="+mn-ea"/>
                <a:cs typeface="+mn-cs"/>
              </a:defRPr>
            </a:lvl3pPr>
            <a:lvl4pPr marL="1371600" algn="l" defTabSz="914400" rtl="0" eaLnBrk="1" latinLnBrk="0" hangingPunct="1">
              <a:defRPr sz="1800" kern="1200">
                <a:solidFill>
                  <a:schemeClr val="dk1"/>
                </a:solidFill>
                <a:latin typeface="+mn-lt"/>
                <a:ea typeface="+mn-ea"/>
                <a:cs typeface="+mn-cs"/>
              </a:defRPr>
            </a:lvl4pPr>
            <a:lvl5pPr marL="1828800" algn="l" defTabSz="914400" rtl="0" eaLnBrk="1" latinLnBrk="0" hangingPunct="1">
              <a:defRPr sz="1800" kern="1200">
                <a:solidFill>
                  <a:schemeClr val="dk1"/>
                </a:solidFill>
                <a:latin typeface="+mn-lt"/>
                <a:ea typeface="+mn-ea"/>
                <a:cs typeface="+mn-cs"/>
              </a:defRPr>
            </a:lvl5pPr>
            <a:lvl6pPr marL="2286000" algn="l" defTabSz="914400" rtl="0" eaLnBrk="1" latinLnBrk="0" hangingPunct="1">
              <a:defRPr sz="1800" kern="1200">
                <a:solidFill>
                  <a:schemeClr val="dk1"/>
                </a:solidFill>
                <a:latin typeface="+mn-lt"/>
                <a:ea typeface="+mn-ea"/>
                <a:cs typeface="+mn-cs"/>
              </a:defRPr>
            </a:lvl6pPr>
            <a:lvl7pPr marL="2743200" algn="l" defTabSz="914400" rtl="0" eaLnBrk="1" latinLnBrk="0" hangingPunct="1">
              <a:defRPr sz="1800" kern="1200">
                <a:solidFill>
                  <a:schemeClr val="dk1"/>
                </a:solidFill>
                <a:latin typeface="+mn-lt"/>
                <a:ea typeface="+mn-ea"/>
                <a:cs typeface="+mn-cs"/>
              </a:defRPr>
            </a:lvl7pPr>
            <a:lvl8pPr marL="3200400" algn="l" defTabSz="914400" rtl="0" eaLnBrk="1" latinLnBrk="0" hangingPunct="1">
              <a:defRPr sz="1800" kern="1200">
                <a:solidFill>
                  <a:schemeClr val="dk1"/>
                </a:solidFill>
                <a:latin typeface="+mn-lt"/>
                <a:ea typeface="+mn-ea"/>
                <a:cs typeface="+mn-cs"/>
              </a:defRPr>
            </a:lvl8pPr>
            <a:lvl9pPr marL="3657600" algn="l" defTabSz="914400" rtl="0" eaLnBrk="1" latinLnBrk="0" hangingPunct="1">
              <a:defRPr sz="1800" kern="1200">
                <a:solidFill>
                  <a:schemeClr val="dk1"/>
                </a:solidFill>
                <a:latin typeface="+mn-lt"/>
                <a:ea typeface="+mn-ea"/>
                <a:cs typeface="+mn-cs"/>
              </a:defRPr>
            </a:lvl9pPr>
          </a:lstStyle>
          <a:p>
            <a:pPr algn="ctr">
              <a:buClr>
                <a:srgbClr val="CC9900"/>
              </a:buClr>
              <a:defRPr/>
            </a:pPr>
            <a:r>
              <a:rPr lang="en-US" altLang="zh-CN" sz="1200" b="1" dirty="0">
                <a:solidFill>
                  <a:srgbClr val="0070C0"/>
                </a:solidFill>
                <a:ea typeface="微软雅黑" panose="020B0503020204020204" pitchFamily="34" charset="-122"/>
              </a:rPr>
              <a:t>ONAP Module Deployment Blueprints</a:t>
            </a:r>
          </a:p>
        </p:txBody>
      </p:sp>
      <p:sp>
        <p:nvSpPr>
          <p:cNvPr id="232" name="Rectangle 231">
            <a:extLst>
              <a:ext uri="{FF2B5EF4-FFF2-40B4-BE49-F238E27FC236}">
                <a16:creationId xmlns:a16="http://schemas.microsoft.com/office/drawing/2014/main" xmlns="" id="{C7F427AE-CDEA-4A36-98EC-1C0DA9E99882}"/>
              </a:ext>
            </a:extLst>
          </p:cNvPr>
          <p:cNvSpPr/>
          <p:nvPr/>
        </p:nvSpPr>
        <p:spPr>
          <a:xfrm>
            <a:off x="7439847" y="3490881"/>
            <a:ext cx="4098012" cy="3027687"/>
          </a:xfrm>
          <a:prstGeom prst="rect">
            <a:avLst/>
          </a:prstGeom>
          <a:solidFill>
            <a:srgbClr val="B6A6CA"/>
          </a:solidFill>
          <a:ln w="25400" cap="flat" cmpd="sng" algn="ctr">
            <a:noFill/>
            <a:prstDash val="solid"/>
          </a:ln>
          <a:effectLst/>
        </p:spPr>
        <p:txBody>
          <a:bodyPr rtlCol="0" anchor="ctr"/>
          <a:lstStyle/>
          <a:p>
            <a:pPr algn="ctr" defTabSz="609433" fontAlgn="base">
              <a:spcBef>
                <a:spcPct val="0"/>
              </a:spcBef>
              <a:spcAft>
                <a:spcPct val="0"/>
              </a:spcAft>
            </a:pPr>
            <a:endParaRPr lang="en-US" sz="2399" b="1" kern="0" dirty="0">
              <a:solidFill>
                <a:prstClr val="white"/>
              </a:solidFill>
              <a:latin typeface="Arial"/>
            </a:endParaRPr>
          </a:p>
        </p:txBody>
      </p:sp>
      <p:sp>
        <p:nvSpPr>
          <p:cNvPr id="233" name="TextBox 232">
            <a:extLst>
              <a:ext uri="{FF2B5EF4-FFF2-40B4-BE49-F238E27FC236}">
                <a16:creationId xmlns:a16="http://schemas.microsoft.com/office/drawing/2014/main" xmlns="" id="{F7EA7C0B-36B1-45BB-B344-3DAB43C78097}"/>
              </a:ext>
            </a:extLst>
          </p:cNvPr>
          <p:cNvSpPr txBox="1"/>
          <p:nvPr/>
        </p:nvSpPr>
        <p:spPr>
          <a:xfrm>
            <a:off x="7417786" y="3438628"/>
            <a:ext cx="4098012" cy="338554"/>
          </a:xfrm>
          <a:prstGeom prst="rect">
            <a:avLst/>
          </a:prstGeom>
          <a:noFill/>
        </p:spPr>
        <p:txBody>
          <a:bodyPr wrap="square" rtlCol="0">
            <a:spAutoFit/>
          </a:bodyPr>
          <a:lstStyle/>
          <a:p>
            <a:pPr algn="ctr" defTabSz="609402" fontAlgn="base">
              <a:spcBef>
                <a:spcPct val="0"/>
              </a:spcBef>
              <a:spcAft>
                <a:spcPct val="0"/>
              </a:spcAft>
              <a:defRPr/>
            </a:pPr>
            <a:r>
              <a:rPr lang="en-US" sz="1600" b="1" kern="0" dirty="0">
                <a:solidFill>
                  <a:srgbClr val="002060"/>
                </a:solidFill>
                <a:latin typeface="Arial"/>
              </a:rPr>
              <a:t>Edge DCAE</a:t>
            </a:r>
          </a:p>
        </p:txBody>
      </p:sp>
      <p:sp>
        <p:nvSpPr>
          <p:cNvPr id="234" name="Rectangle: Rounded Corners 232">
            <a:extLst>
              <a:ext uri="{FF2B5EF4-FFF2-40B4-BE49-F238E27FC236}">
                <a16:creationId xmlns:a16="http://schemas.microsoft.com/office/drawing/2014/main" xmlns="" id="{58A4C6A8-0075-4B98-9313-B68988726A27}"/>
              </a:ext>
            </a:extLst>
          </p:cNvPr>
          <p:cNvSpPr/>
          <p:nvPr/>
        </p:nvSpPr>
        <p:spPr>
          <a:xfrm>
            <a:off x="7542616" y="3753392"/>
            <a:ext cx="3925687" cy="266881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Rectangle 234">
            <a:extLst>
              <a:ext uri="{FF2B5EF4-FFF2-40B4-BE49-F238E27FC236}">
                <a16:creationId xmlns:a16="http://schemas.microsoft.com/office/drawing/2014/main" xmlns="" id="{C4B1309C-1939-4D81-8B36-E47A64754257}"/>
              </a:ext>
            </a:extLst>
          </p:cNvPr>
          <p:cNvSpPr/>
          <p:nvPr/>
        </p:nvSpPr>
        <p:spPr>
          <a:xfrm>
            <a:off x="7651539" y="5585160"/>
            <a:ext cx="3705643" cy="66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Rectangle: Rounded Corners 234">
            <a:extLst>
              <a:ext uri="{FF2B5EF4-FFF2-40B4-BE49-F238E27FC236}">
                <a16:creationId xmlns:a16="http://schemas.microsoft.com/office/drawing/2014/main" xmlns="" id="{B89C4C99-5582-4092-A670-5D3A80CDDAC1}"/>
              </a:ext>
            </a:extLst>
          </p:cNvPr>
          <p:cNvSpPr/>
          <p:nvPr/>
        </p:nvSpPr>
        <p:spPr>
          <a:xfrm>
            <a:off x="7698642" y="5680726"/>
            <a:ext cx="968226"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VES Collector</a:t>
            </a:r>
          </a:p>
        </p:txBody>
      </p:sp>
      <p:sp>
        <p:nvSpPr>
          <p:cNvPr id="237" name="Rectangle: Rounded Corners 235">
            <a:extLst>
              <a:ext uri="{FF2B5EF4-FFF2-40B4-BE49-F238E27FC236}">
                <a16:creationId xmlns:a16="http://schemas.microsoft.com/office/drawing/2014/main" xmlns="" id="{4ECE2F9E-1BBE-49AD-81D4-096DDCBFAA7B}"/>
              </a:ext>
            </a:extLst>
          </p:cNvPr>
          <p:cNvSpPr/>
          <p:nvPr/>
        </p:nvSpPr>
        <p:spPr>
          <a:xfrm>
            <a:off x="8746893" y="5680726"/>
            <a:ext cx="1061700"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Bulk PM Collector</a:t>
            </a:r>
          </a:p>
        </p:txBody>
      </p:sp>
      <p:sp>
        <p:nvSpPr>
          <p:cNvPr id="238" name="Rectangle: Rounded Corners 236">
            <a:extLst>
              <a:ext uri="{FF2B5EF4-FFF2-40B4-BE49-F238E27FC236}">
                <a16:creationId xmlns:a16="http://schemas.microsoft.com/office/drawing/2014/main" xmlns="" id="{2B0F1BF9-7ECD-4EAE-BCA7-39FFD5056C42}"/>
              </a:ext>
            </a:extLst>
          </p:cNvPr>
          <p:cNvSpPr/>
          <p:nvPr/>
        </p:nvSpPr>
        <p:spPr>
          <a:xfrm>
            <a:off x="9888619" y="5680726"/>
            <a:ext cx="1448993"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RT PM  / Call Trace Collector</a:t>
            </a:r>
          </a:p>
        </p:txBody>
      </p:sp>
      <p:sp>
        <p:nvSpPr>
          <p:cNvPr id="239" name="Flowchart: Magnetic Disk 238">
            <a:extLst>
              <a:ext uri="{FF2B5EF4-FFF2-40B4-BE49-F238E27FC236}">
                <a16:creationId xmlns:a16="http://schemas.microsoft.com/office/drawing/2014/main" xmlns="" id="{248392C2-0501-4E15-BB2E-2EE4B01858F0}"/>
              </a:ext>
            </a:extLst>
          </p:cNvPr>
          <p:cNvSpPr/>
          <p:nvPr/>
        </p:nvSpPr>
        <p:spPr>
          <a:xfrm>
            <a:off x="10532978" y="5157011"/>
            <a:ext cx="804634" cy="3736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xmlns="" id="{CD8460B8-3590-4118-8429-0BB96BAD2D69}"/>
              </a:ext>
            </a:extLst>
          </p:cNvPr>
          <p:cNvSpPr/>
          <p:nvPr/>
        </p:nvSpPr>
        <p:spPr>
          <a:xfrm>
            <a:off x="7638267" y="5171884"/>
            <a:ext cx="2815206" cy="322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err="1">
                <a:solidFill>
                  <a:srgbClr val="0070C0"/>
                </a:solidFill>
              </a:rPr>
              <a:t>DMaaP</a:t>
            </a:r>
            <a:endParaRPr lang="en-US" sz="1200" b="1" dirty="0">
              <a:solidFill>
                <a:srgbClr val="0070C0"/>
              </a:solidFill>
            </a:endParaRPr>
          </a:p>
        </p:txBody>
      </p:sp>
      <p:sp>
        <p:nvSpPr>
          <p:cNvPr id="241" name="Rectangle: Rounded Corners 239">
            <a:extLst>
              <a:ext uri="{FF2B5EF4-FFF2-40B4-BE49-F238E27FC236}">
                <a16:creationId xmlns:a16="http://schemas.microsoft.com/office/drawing/2014/main" xmlns="" id="{67596D62-F987-4C90-A398-AF9459D26EA6}"/>
              </a:ext>
            </a:extLst>
          </p:cNvPr>
          <p:cNvSpPr/>
          <p:nvPr/>
        </p:nvSpPr>
        <p:spPr>
          <a:xfrm>
            <a:off x="7631969" y="3808017"/>
            <a:ext cx="3725213" cy="12932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242" name="TextBox 241">
            <a:extLst>
              <a:ext uri="{FF2B5EF4-FFF2-40B4-BE49-F238E27FC236}">
                <a16:creationId xmlns:a16="http://schemas.microsoft.com/office/drawing/2014/main" xmlns="" id="{C888A7B1-C593-4EEA-A067-19890A5F2BE6}"/>
              </a:ext>
            </a:extLst>
          </p:cNvPr>
          <p:cNvSpPr txBox="1"/>
          <p:nvPr/>
        </p:nvSpPr>
        <p:spPr>
          <a:xfrm>
            <a:off x="8441571" y="3724798"/>
            <a:ext cx="2030625" cy="369332"/>
          </a:xfrm>
          <a:prstGeom prst="rect">
            <a:avLst/>
          </a:prstGeom>
          <a:noFill/>
        </p:spPr>
        <p:txBody>
          <a:bodyPr wrap="square" rtlCol="0">
            <a:spAutoFit/>
          </a:bodyPr>
          <a:lstStyle/>
          <a:p>
            <a:r>
              <a:rPr lang="en-US" b="1" dirty="0">
                <a:solidFill>
                  <a:schemeClr val="tx1">
                    <a:lumMod val="75000"/>
                    <a:lumOff val="25000"/>
                  </a:schemeClr>
                </a:solidFill>
              </a:rPr>
              <a:t>Analytic µServices</a:t>
            </a:r>
          </a:p>
        </p:txBody>
      </p:sp>
      <p:sp>
        <p:nvSpPr>
          <p:cNvPr id="243" name="Rectangle 242">
            <a:extLst>
              <a:ext uri="{FF2B5EF4-FFF2-40B4-BE49-F238E27FC236}">
                <a16:creationId xmlns:a16="http://schemas.microsoft.com/office/drawing/2014/main" xmlns="" id="{BAC112C0-4A75-410E-8FEC-1B51F9628DD2}"/>
              </a:ext>
            </a:extLst>
          </p:cNvPr>
          <p:cNvSpPr/>
          <p:nvPr/>
        </p:nvSpPr>
        <p:spPr>
          <a:xfrm>
            <a:off x="8392318" y="4162664"/>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Performance Analysis</a:t>
            </a:r>
          </a:p>
        </p:txBody>
      </p:sp>
      <p:sp>
        <p:nvSpPr>
          <p:cNvPr id="244" name="Rectangle 243">
            <a:extLst>
              <a:ext uri="{FF2B5EF4-FFF2-40B4-BE49-F238E27FC236}">
                <a16:creationId xmlns:a16="http://schemas.microsoft.com/office/drawing/2014/main" xmlns="" id="{3ED64CE3-2226-4223-AE0E-1E736632A6AF}"/>
              </a:ext>
            </a:extLst>
          </p:cNvPr>
          <p:cNvSpPr/>
          <p:nvPr/>
        </p:nvSpPr>
        <p:spPr>
          <a:xfrm>
            <a:off x="7825630" y="4166797"/>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Fault Correlation</a:t>
            </a:r>
          </a:p>
        </p:txBody>
      </p:sp>
      <p:sp>
        <p:nvSpPr>
          <p:cNvPr id="245" name="TextBox 244">
            <a:extLst>
              <a:ext uri="{FF2B5EF4-FFF2-40B4-BE49-F238E27FC236}">
                <a16:creationId xmlns:a16="http://schemas.microsoft.com/office/drawing/2014/main" xmlns="" id="{895B754D-4554-4485-BA73-0CBAA751BFF7}"/>
              </a:ext>
            </a:extLst>
          </p:cNvPr>
          <p:cNvSpPr txBox="1"/>
          <p:nvPr/>
        </p:nvSpPr>
        <p:spPr>
          <a:xfrm>
            <a:off x="10423737" y="4496103"/>
            <a:ext cx="330540" cy="338554"/>
          </a:xfrm>
          <a:prstGeom prst="rect">
            <a:avLst/>
          </a:prstGeom>
          <a:noFill/>
        </p:spPr>
        <p:txBody>
          <a:bodyPr wrap="none" rtlCol="0">
            <a:spAutoFit/>
          </a:bodyPr>
          <a:lstStyle/>
          <a:p>
            <a:pPr algn="ctr"/>
            <a:r>
              <a:rPr lang="en-US" sz="1600" b="1" dirty="0"/>
              <a:t>…</a:t>
            </a:r>
          </a:p>
        </p:txBody>
      </p:sp>
      <p:sp>
        <p:nvSpPr>
          <p:cNvPr id="246" name="Rectangle 245">
            <a:extLst>
              <a:ext uri="{FF2B5EF4-FFF2-40B4-BE49-F238E27FC236}">
                <a16:creationId xmlns:a16="http://schemas.microsoft.com/office/drawing/2014/main" xmlns="" id="{33886C3D-ED21-4A74-B727-4AAB23C7CA11}"/>
              </a:ext>
            </a:extLst>
          </p:cNvPr>
          <p:cNvSpPr/>
          <p:nvPr/>
        </p:nvSpPr>
        <p:spPr>
          <a:xfrm>
            <a:off x="10736459" y="4149997"/>
            <a:ext cx="359773"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3</a:t>
            </a:r>
            <a:r>
              <a:rPr lang="en-US" sz="1100" kern="0" baseline="30000" dirty="0">
                <a:solidFill>
                  <a:prstClr val="black">
                    <a:lumMod val="95000"/>
                    <a:lumOff val="5000"/>
                  </a:prstClr>
                </a:solidFill>
              </a:rPr>
              <a:t>rd</a:t>
            </a:r>
            <a:r>
              <a:rPr lang="en-US" sz="1100" kern="0" dirty="0">
                <a:solidFill>
                  <a:prstClr val="black">
                    <a:lumMod val="95000"/>
                    <a:lumOff val="5000"/>
                  </a:prstClr>
                </a:solidFill>
              </a:rPr>
              <a:t> Part Optimization</a:t>
            </a:r>
          </a:p>
        </p:txBody>
      </p:sp>
      <p:sp>
        <p:nvSpPr>
          <p:cNvPr id="247" name="Rectangle 246">
            <a:extLst>
              <a:ext uri="{FF2B5EF4-FFF2-40B4-BE49-F238E27FC236}">
                <a16:creationId xmlns:a16="http://schemas.microsoft.com/office/drawing/2014/main" xmlns="" id="{7B42307F-8233-47DD-8246-148A495C8983}"/>
              </a:ext>
            </a:extLst>
          </p:cNvPr>
          <p:cNvSpPr/>
          <p:nvPr/>
        </p:nvSpPr>
        <p:spPr>
          <a:xfrm>
            <a:off x="8869894" y="4179186"/>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Video Optimization</a:t>
            </a:r>
          </a:p>
        </p:txBody>
      </p:sp>
      <p:sp>
        <p:nvSpPr>
          <p:cNvPr id="248" name="Snip Same Side Corner Rectangle 247"/>
          <p:cNvSpPr/>
          <p:nvPr/>
        </p:nvSpPr>
        <p:spPr>
          <a:xfrm>
            <a:off x="6456074" y="1598666"/>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49" name="Picture 248">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6992738" y="1960180"/>
            <a:ext cx="233835" cy="219519"/>
          </a:xfrm>
          <a:prstGeom prst="rect">
            <a:avLst/>
          </a:prstGeom>
        </p:spPr>
      </p:pic>
      <p:pic>
        <p:nvPicPr>
          <p:cNvPr id="250" name="Picture 249">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7226573" y="1943840"/>
            <a:ext cx="233835" cy="219519"/>
          </a:xfrm>
          <a:prstGeom prst="rect">
            <a:avLst/>
          </a:prstGeom>
        </p:spPr>
      </p:pic>
      <p:pic>
        <p:nvPicPr>
          <p:cNvPr id="251" name="Picture 250">
            <a:extLst>
              <a:ext uri="{FF2B5EF4-FFF2-40B4-BE49-F238E27FC236}">
                <a16:creationId xmlns:a16="http://schemas.microsoft.com/office/drawing/2014/main" xmlns="" id="{67E2E61A-7FC5-4465-AD29-137A0220523C}"/>
              </a:ext>
            </a:extLst>
          </p:cNvPr>
          <p:cNvPicPr>
            <a:picLocks noChangeAspect="1"/>
          </p:cNvPicPr>
          <p:nvPr/>
        </p:nvPicPr>
        <p:blipFill>
          <a:blip r:embed="rId7"/>
          <a:stretch>
            <a:fillRect/>
          </a:stretch>
        </p:blipFill>
        <p:spPr>
          <a:xfrm>
            <a:off x="6645210" y="1945579"/>
            <a:ext cx="233835" cy="219519"/>
          </a:xfrm>
          <a:prstGeom prst="rect">
            <a:avLst/>
          </a:prstGeom>
        </p:spPr>
      </p:pic>
      <p:grpSp>
        <p:nvGrpSpPr>
          <p:cNvPr id="252" name="Group 251"/>
          <p:cNvGrpSpPr/>
          <p:nvPr/>
        </p:nvGrpSpPr>
        <p:grpSpPr>
          <a:xfrm rot="16200000">
            <a:off x="9538428" y="4186186"/>
            <a:ext cx="1056936" cy="773154"/>
            <a:chOff x="5614493" y="3200533"/>
            <a:chExt cx="1283394" cy="773151"/>
          </a:xfrm>
        </p:grpSpPr>
        <p:sp>
          <p:nvSpPr>
            <p:cNvPr id="253" name="Snip Same Side Corner Rectangle 252"/>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4" name="Picture 253">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255" name="Picture 254">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256" name="Picture 255">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257" name="Rectangle 256"/>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grpSp>
        <p:nvGrpSpPr>
          <p:cNvPr id="258" name="Group 257"/>
          <p:cNvGrpSpPr/>
          <p:nvPr/>
        </p:nvGrpSpPr>
        <p:grpSpPr>
          <a:xfrm rot="16200000">
            <a:off x="9409496" y="4202308"/>
            <a:ext cx="1056936" cy="773154"/>
            <a:chOff x="5614493" y="3200533"/>
            <a:chExt cx="1283394" cy="773151"/>
          </a:xfrm>
        </p:grpSpPr>
        <p:sp>
          <p:nvSpPr>
            <p:cNvPr id="259" name="Snip Same Side Corner Rectangle 258"/>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0" name="Picture 259">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261" name="Picture 260">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262" name="Picture 261">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263" name="Rectangle 262"/>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grpSp>
        <p:nvGrpSpPr>
          <p:cNvPr id="264" name="Group 263"/>
          <p:cNvGrpSpPr/>
          <p:nvPr/>
        </p:nvGrpSpPr>
        <p:grpSpPr>
          <a:xfrm rot="16200000">
            <a:off x="9299378" y="4206800"/>
            <a:ext cx="1056936" cy="773154"/>
            <a:chOff x="5614493" y="3200533"/>
            <a:chExt cx="1283394" cy="773151"/>
          </a:xfrm>
        </p:grpSpPr>
        <p:sp>
          <p:nvSpPr>
            <p:cNvPr id="265" name="Snip Same Side Corner Rectangle 264"/>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 name="Picture 265">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267" name="Picture 266">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268" name="Picture 267">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269" name="Rectangle 268"/>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cxnSp>
        <p:nvCxnSpPr>
          <p:cNvPr id="270" name="Elbow Connector 269"/>
          <p:cNvCxnSpPr>
            <a:cxnSpLocks/>
            <a:stCxn id="230" idx="3"/>
          </p:cNvCxnSpPr>
          <p:nvPr/>
        </p:nvCxnSpPr>
        <p:spPr>
          <a:xfrm flipH="1" flipV="1">
            <a:off x="4462236" y="2509350"/>
            <a:ext cx="5962438" cy="41588"/>
          </a:xfrm>
          <a:prstGeom prst="bentConnector5">
            <a:avLst>
              <a:gd name="adj1" fmla="val -3834"/>
              <a:gd name="adj2" fmla="val -813600"/>
              <a:gd name="adj3" fmla="val 99983"/>
            </a:avLst>
          </a:prstGeom>
          <a:ln w="19050">
            <a:solidFill>
              <a:schemeClr val="accent6">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271" name="Elbow Connector 270"/>
          <p:cNvCxnSpPr>
            <a:cxnSpLocks/>
            <a:stCxn id="248" idx="0"/>
          </p:cNvCxnSpPr>
          <p:nvPr/>
        </p:nvCxnSpPr>
        <p:spPr>
          <a:xfrm>
            <a:off x="7739164" y="1985242"/>
            <a:ext cx="1486191" cy="553102"/>
          </a:xfrm>
          <a:prstGeom prst="bentConnector3">
            <a:avLst>
              <a:gd name="adj1" fmla="val 23276"/>
            </a:avLst>
          </a:prstGeom>
          <a:ln w="1905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nvGrpSpPr>
          <p:cNvPr id="272" name="Group 271"/>
          <p:cNvGrpSpPr/>
          <p:nvPr/>
        </p:nvGrpSpPr>
        <p:grpSpPr>
          <a:xfrm>
            <a:off x="5563454" y="436657"/>
            <a:ext cx="1709186" cy="1076987"/>
            <a:chOff x="4744997" y="1699554"/>
            <a:chExt cx="1326288" cy="1203165"/>
          </a:xfrm>
        </p:grpSpPr>
        <p:pic>
          <p:nvPicPr>
            <p:cNvPr id="273" name="Picture 272"/>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4772787" y="1699554"/>
              <a:ext cx="618647" cy="618645"/>
            </a:xfrm>
            <a:prstGeom prst="rect">
              <a:avLst/>
            </a:prstGeom>
          </p:spPr>
        </p:pic>
        <p:sp>
          <p:nvSpPr>
            <p:cNvPr id="274" name="Rectangle 273"/>
            <p:cNvSpPr/>
            <p:nvPr/>
          </p:nvSpPr>
          <p:spPr>
            <a:xfrm>
              <a:off x="4744997" y="2318199"/>
              <a:ext cx="1326288" cy="584520"/>
            </a:xfrm>
            <a:prstGeom prst="rect">
              <a:avLst/>
            </a:prstGeom>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alibri"/>
                  <a:ea typeface="+mn-ea"/>
                  <a:cs typeface="+mn-cs"/>
                </a:rPr>
                <a:t>DCAE Analytic </a:t>
              </a:r>
            </a:p>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00" b="1" i="0" u="none" strike="noStrike" kern="1200" cap="none" spc="0" normalizeH="0" baseline="0" noProof="0" dirty="0">
                  <a:ln>
                    <a:noFill/>
                  </a:ln>
                  <a:solidFill>
                    <a:schemeClr val="bg1">
                      <a:lumMod val="95000"/>
                    </a:schemeClr>
                  </a:solidFill>
                  <a:effectLst/>
                  <a:uLnTx/>
                  <a:uFillTx/>
                  <a:latin typeface="Calibri"/>
                  <a:ea typeface="+mn-ea"/>
                  <a:cs typeface="+mn-cs"/>
                </a:rPr>
                <a:t>Application Creation</a:t>
              </a:r>
            </a:p>
          </p:txBody>
        </p:sp>
      </p:grpSp>
      <p:sp>
        <p:nvSpPr>
          <p:cNvPr id="275" name="Curved Up Arrow 274"/>
          <p:cNvSpPr/>
          <p:nvPr/>
        </p:nvSpPr>
        <p:spPr>
          <a:xfrm rot="10800000">
            <a:off x="10554171" y="2866446"/>
            <a:ext cx="372072" cy="296515"/>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6" name="Curved Right Arrow 275"/>
          <p:cNvSpPr/>
          <p:nvPr/>
        </p:nvSpPr>
        <p:spPr>
          <a:xfrm rot="16200000">
            <a:off x="10613548" y="3094840"/>
            <a:ext cx="281457" cy="386231"/>
          </a:xfrm>
          <a:prstGeom prst="curved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77" name="Straight Connector 276"/>
          <p:cNvCxnSpPr/>
          <p:nvPr/>
        </p:nvCxnSpPr>
        <p:spPr>
          <a:xfrm>
            <a:off x="10754277" y="2760533"/>
            <a:ext cx="0" cy="730348"/>
          </a:xfrm>
          <a:prstGeom prst="line">
            <a:avLst/>
          </a:prstGeom>
          <a:ln w="28575"/>
        </p:spPr>
        <p:style>
          <a:lnRef idx="1">
            <a:schemeClr val="accent1"/>
          </a:lnRef>
          <a:fillRef idx="0">
            <a:schemeClr val="accent1"/>
          </a:fillRef>
          <a:effectRef idx="0">
            <a:schemeClr val="accent1"/>
          </a:effectRef>
          <a:fontRef idx="minor">
            <a:schemeClr val="tx1"/>
          </a:fontRef>
        </p:style>
      </p:cxnSp>
      <p:sp>
        <p:nvSpPr>
          <p:cNvPr id="278" name="TextBox 277"/>
          <p:cNvSpPr txBox="1"/>
          <p:nvPr/>
        </p:nvSpPr>
        <p:spPr>
          <a:xfrm>
            <a:off x="5684629" y="4071425"/>
            <a:ext cx="1658388" cy="923330"/>
          </a:xfrm>
          <a:prstGeom prst="rect">
            <a:avLst/>
          </a:prstGeom>
          <a:noFill/>
        </p:spPr>
        <p:txBody>
          <a:bodyPr wrap="square" rtlCol="0">
            <a:spAutoFit/>
          </a:bodyPr>
          <a:lstStyle/>
          <a:p>
            <a:pPr algn="ctr"/>
            <a:r>
              <a:rPr lang="en-US" dirty="0"/>
              <a:t>Selected, Sampled  batch data feed </a:t>
            </a:r>
          </a:p>
        </p:txBody>
      </p:sp>
      <p:sp>
        <p:nvSpPr>
          <p:cNvPr id="279" name="Rectangle 278">
            <a:extLst>
              <a:ext uri="{FF2B5EF4-FFF2-40B4-BE49-F238E27FC236}">
                <a16:creationId xmlns:a16="http://schemas.microsoft.com/office/drawing/2014/main" xmlns="" id="{C7F427AE-CDEA-4A36-98EC-1C0DA9E99882}"/>
              </a:ext>
            </a:extLst>
          </p:cNvPr>
          <p:cNvSpPr/>
          <p:nvPr/>
        </p:nvSpPr>
        <p:spPr>
          <a:xfrm>
            <a:off x="8011371" y="3521716"/>
            <a:ext cx="4098012" cy="3027687"/>
          </a:xfrm>
          <a:prstGeom prst="rect">
            <a:avLst/>
          </a:prstGeom>
          <a:solidFill>
            <a:srgbClr val="B6A6CA"/>
          </a:solidFill>
          <a:ln w="25400" cap="flat" cmpd="sng" algn="ctr">
            <a:noFill/>
            <a:prstDash val="solid"/>
          </a:ln>
          <a:effectLst/>
        </p:spPr>
        <p:txBody>
          <a:bodyPr rtlCol="0" anchor="ctr"/>
          <a:lstStyle/>
          <a:p>
            <a:pPr algn="ctr" defTabSz="609433" fontAlgn="base">
              <a:spcBef>
                <a:spcPct val="0"/>
              </a:spcBef>
              <a:spcAft>
                <a:spcPct val="0"/>
              </a:spcAft>
            </a:pPr>
            <a:endParaRPr lang="en-US" sz="2399" b="1" kern="0" dirty="0">
              <a:solidFill>
                <a:prstClr val="white"/>
              </a:solidFill>
              <a:latin typeface="Arial"/>
            </a:endParaRPr>
          </a:p>
        </p:txBody>
      </p:sp>
      <p:sp>
        <p:nvSpPr>
          <p:cNvPr id="280" name="TextBox 279">
            <a:extLst>
              <a:ext uri="{FF2B5EF4-FFF2-40B4-BE49-F238E27FC236}">
                <a16:creationId xmlns:a16="http://schemas.microsoft.com/office/drawing/2014/main" xmlns="" id="{F7EA7C0B-36B1-45BB-B344-3DAB43C78097}"/>
              </a:ext>
            </a:extLst>
          </p:cNvPr>
          <p:cNvSpPr txBox="1"/>
          <p:nvPr/>
        </p:nvSpPr>
        <p:spPr>
          <a:xfrm>
            <a:off x="7989310" y="3469463"/>
            <a:ext cx="4098012" cy="338554"/>
          </a:xfrm>
          <a:prstGeom prst="rect">
            <a:avLst/>
          </a:prstGeom>
          <a:noFill/>
        </p:spPr>
        <p:txBody>
          <a:bodyPr wrap="square" rtlCol="0">
            <a:spAutoFit/>
          </a:bodyPr>
          <a:lstStyle/>
          <a:p>
            <a:pPr algn="ctr" defTabSz="609402" fontAlgn="base">
              <a:spcBef>
                <a:spcPct val="0"/>
              </a:spcBef>
              <a:spcAft>
                <a:spcPct val="0"/>
              </a:spcAft>
              <a:defRPr/>
            </a:pPr>
            <a:r>
              <a:rPr lang="en-US" sz="1600" b="1" kern="0" dirty="0">
                <a:solidFill>
                  <a:srgbClr val="002060"/>
                </a:solidFill>
                <a:latin typeface="Arial"/>
              </a:rPr>
              <a:t>Edge DCAE</a:t>
            </a:r>
          </a:p>
        </p:txBody>
      </p:sp>
      <p:sp>
        <p:nvSpPr>
          <p:cNvPr id="281" name="Rectangle: Rounded Corners 232">
            <a:extLst>
              <a:ext uri="{FF2B5EF4-FFF2-40B4-BE49-F238E27FC236}">
                <a16:creationId xmlns:a16="http://schemas.microsoft.com/office/drawing/2014/main" xmlns="" id="{58A4C6A8-0075-4B98-9313-B68988726A27}"/>
              </a:ext>
            </a:extLst>
          </p:cNvPr>
          <p:cNvSpPr/>
          <p:nvPr/>
        </p:nvSpPr>
        <p:spPr>
          <a:xfrm>
            <a:off x="8114140" y="3784227"/>
            <a:ext cx="3925687" cy="2668819"/>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Rectangle 281">
            <a:extLst>
              <a:ext uri="{FF2B5EF4-FFF2-40B4-BE49-F238E27FC236}">
                <a16:creationId xmlns:a16="http://schemas.microsoft.com/office/drawing/2014/main" xmlns="" id="{C4B1309C-1939-4D81-8B36-E47A64754257}"/>
              </a:ext>
            </a:extLst>
          </p:cNvPr>
          <p:cNvSpPr/>
          <p:nvPr/>
        </p:nvSpPr>
        <p:spPr>
          <a:xfrm>
            <a:off x="8223063" y="5615995"/>
            <a:ext cx="3705643" cy="66054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Rounded Corners 234">
            <a:extLst>
              <a:ext uri="{FF2B5EF4-FFF2-40B4-BE49-F238E27FC236}">
                <a16:creationId xmlns:a16="http://schemas.microsoft.com/office/drawing/2014/main" xmlns="" id="{B89C4C99-5582-4092-A670-5D3A80CDDAC1}"/>
              </a:ext>
            </a:extLst>
          </p:cNvPr>
          <p:cNvSpPr/>
          <p:nvPr/>
        </p:nvSpPr>
        <p:spPr>
          <a:xfrm>
            <a:off x="8270166" y="5711561"/>
            <a:ext cx="968226"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VES Collector</a:t>
            </a:r>
          </a:p>
        </p:txBody>
      </p:sp>
      <p:sp>
        <p:nvSpPr>
          <p:cNvPr id="284" name="Rectangle: Rounded Corners 235">
            <a:extLst>
              <a:ext uri="{FF2B5EF4-FFF2-40B4-BE49-F238E27FC236}">
                <a16:creationId xmlns:a16="http://schemas.microsoft.com/office/drawing/2014/main" xmlns="" id="{4ECE2F9E-1BBE-49AD-81D4-096DDCBFAA7B}"/>
              </a:ext>
            </a:extLst>
          </p:cNvPr>
          <p:cNvSpPr/>
          <p:nvPr/>
        </p:nvSpPr>
        <p:spPr>
          <a:xfrm>
            <a:off x="9318417" y="5711561"/>
            <a:ext cx="1061700"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Bulk PM Collector</a:t>
            </a:r>
          </a:p>
        </p:txBody>
      </p:sp>
      <p:sp>
        <p:nvSpPr>
          <p:cNvPr id="285" name="Rectangle: Rounded Corners 236">
            <a:extLst>
              <a:ext uri="{FF2B5EF4-FFF2-40B4-BE49-F238E27FC236}">
                <a16:creationId xmlns:a16="http://schemas.microsoft.com/office/drawing/2014/main" xmlns="" id="{2B0F1BF9-7ECD-4EAE-BCA7-39FFD5056C42}"/>
              </a:ext>
            </a:extLst>
          </p:cNvPr>
          <p:cNvSpPr/>
          <p:nvPr/>
        </p:nvSpPr>
        <p:spPr>
          <a:xfrm>
            <a:off x="10460143" y="5711561"/>
            <a:ext cx="1448993" cy="54172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200" dirty="0">
                <a:solidFill>
                  <a:schemeClr val="tx1">
                    <a:lumMod val="85000"/>
                    <a:lumOff val="15000"/>
                  </a:schemeClr>
                </a:solidFill>
              </a:rPr>
              <a:t>RT PM  / Call Trace Collector</a:t>
            </a:r>
          </a:p>
        </p:txBody>
      </p:sp>
      <p:sp>
        <p:nvSpPr>
          <p:cNvPr id="286" name="Flowchart: Magnetic Disk 285">
            <a:extLst>
              <a:ext uri="{FF2B5EF4-FFF2-40B4-BE49-F238E27FC236}">
                <a16:creationId xmlns:a16="http://schemas.microsoft.com/office/drawing/2014/main" xmlns="" id="{248392C2-0501-4E15-BB2E-2EE4B01858F0}"/>
              </a:ext>
            </a:extLst>
          </p:cNvPr>
          <p:cNvSpPr/>
          <p:nvPr/>
        </p:nvSpPr>
        <p:spPr>
          <a:xfrm>
            <a:off x="11104502" y="5187846"/>
            <a:ext cx="804634" cy="373656"/>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Rectangle 286">
            <a:extLst>
              <a:ext uri="{FF2B5EF4-FFF2-40B4-BE49-F238E27FC236}">
                <a16:creationId xmlns:a16="http://schemas.microsoft.com/office/drawing/2014/main" xmlns="" id="{CD8460B8-3590-4118-8429-0BB96BAD2D69}"/>
              </a:ext>
            </a:extLst>
          </p:cNvPr>
          <p:cNvSpPr/>
          <p:nvPr/>
        </p:nvSpPr>
        <p:spPr>
          <a:xfrm>
            <a:off x="8209791" y="5202719"/>
            <a:ext cx="2815206" cy="322640"/>
          </a:xfrm>
          <a:prstGeom prst="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algn="ctr"/>
            <a:r>
              <a:rPr lang="en-US" sz="1200" b="1" dirty="0" err="1">
                <a:solidFill>
                  <a:srgbClr val="0070C0"/>
                </a:solidFill>
              </a:rPr>
              <a:t>DMaaP</a:t>
            </a:r>
            <a:endParaRPr lang="en-US" sz="1200" b="1" dirty="0">
              <a:solidFill>
                <a:srgbClr val="0070C0"/>
              </a:solidFill>
            </a:endParaRPr>
          </a:p>
        </p:txBody>
      </p:sp>
      <p:sp>
        <p:nvSpPr>
          <p:cNvPr id="288" name="Rectangle: Rounded Corners 239">
            <a:extLst>
              <a:ext uri="{FF2B5EF4-FFF2-40B4-BE49-F238E27FC236}">
                <a16:creationId xmlns:a16="http://schemas.microsoft.com/office/drawing/2014/main" xmlns="" id="{67596D62-F987-4C90-A398-AF9459D26EA6}"/>
              </a:ext>
            </a:extLst>
          </p:cNvPr>
          <p:cNvSpPr/>
          <p:nvPr/>
        </p:nvSpPr>
        <p:spPr>
          <a:xfrm>
            <a:off x="8203493" y="3838852"/>
            <a:ext cx="3725213" cy="1293214"/>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dirty="0">
              <a:solidFill>
                <a:schemeClr val="tx1">
                  <a:lumMod val="85000"/>
                  <a:lumOff val="15000"/>
                </a:schemeClr>
              </a:solidFill>
            </a:endParaRPr>
          </a:p>
        </p:txBody>
      </p:sp>
      <p:sp>
        <p:nvSpPr>
          <p:cNvPr id="289" name="TextBox 288">
            <a:extLst>
              <a:ext uri="{FF2B5EF4-FFF2-40B4-BE49-F238E27FC236}">
                <a16:creationId xmlns:a16="http://schemas.microsoft.com/office/drawing/2014/main" xmlns="" id="{C888A7B1-C593-4EEA-A067-19890A5F2BE6}"/>
              </a:ext>
            </a:extLst>
          </p:cNvPr>
          <p:cNvSpPr txBox="1"/>
          <p:nvPr/>
        </p:nvSpPr>
        <p:spPr>
          <a:xfrm>
            <a:off x="9013095" y="3755633"/>
            <a:ext cx="2030625" cy="369332"/>
          </a:xfrm>
          <a:prstGeom prst="rect">
            <a:avLst/>
          </a:prstGeom>
          <a:noFill/>
        </p:spPr>
        <p:txBody>
          <a:bodyPr wrap="square" rtlCol="0">
            <a:spAutoFit/>
          </a:bodyPr>
          <a:lstStyle/>
          <a:p>
            <a:r>
              <a:rPr lang="en-US" b="1" dirty="0">
                <a:solidFill>
                  <a:schemeClr val="tx1">
                    <a:lumMod val="75000"/>
                    <a:lumOff val="25000"/>
                  </a:schemeClr>
                </a:solidFill>
              </a:rPr>
              <a:t>Analytic µServices</a:t>
            </a:r>
          </a:p>
        </p:txBody>
      </p:sp>
      <p:sp>
        <p:nvSpPr>
          <p:cNvPr id="290" name="Rectangle 289">
            <a:extLst>
              <a:ext uri="{FF2B5EF4-FFF2-40B4-BE49-F238E27FC236}">
                <a16:creationId xmlns:a16="http://schemas.microsoft.com/office/drawing/2014/main" xmlns="" id="{BAC112C0-4A75-410E-8FEC-1B51F9628DD2}"/>
              </a:ext>
            </a:extLst>
          </p:cNvPr>
          <p:cNvSpPr/>
          <p:nvPr/>
        </p:nvSpPr>
        <p:spPr>
          <a:xfrm>
            <a:off x="8963842" y="4193499"/>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Performance Analysis</a:t>
            </a:r>
          </a:p>
        </p:txBody>
      </p:sp>
      <p:sp>
        <p:nvSpPr>
          <p:cNvPr id="291" name="Rectangle 290">
            <a:extLst>
              <a:ext uri="{FF2B5EF4-FFF2-40B4-BE49-F238E27FC236}">
                <a16:creationId xmlns:a16="http://schemas.microsoft.com/office/drawing/2014/main" xmlns="" id="{3ED64CE3-2226-4223-AE0E-1E736632A6AF}"/>
              </a:ext>
            </a:extLst>
          </p:cNvPr>
          <p:cNvSpPr/>
          <p:nvPr/>
        </p:nvSpPr>
        <p:spPr>
          <a:xfrm>
            <a:off x="8397154" y="4197632"/>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Fault Correlation</a:t>
            </a:r>
          </a:p>
        </p:txBody>
      </p:sp>
      <p:sp>
        <p:nvSpPr>
          <p:cNvPr id="292" name="TextBox 291">
            <a:extLst>
              <a:ext uri="{FF2B5EF4-FFF2-40B4-BE49-F238E27FC236}">
                <a16:creationId xmlns:a16="http://schemas.microsoft.com/office/drawing/2014/main" xmlns="" id="{895B754D-4554-4485-BA73-0CBAA751BFF7}"/>
              </a:ext>
            </a:extLst>
          </p:cNvPr>
          <p:cNvSpPr txBox="1"/>
          <p:nvPr/>
        </p:nvSpPr>
        <p:spPr>
          <a:xfrm>
            <a:off x="10995261" y="4526938"/>
            <a:ext cx="330540" cy="338554"/>
          </a:xfrm>
          <a:prstGeom prst="rect">
            <a:avLst/>
          </a:prstGeom>
          <a:noFill/>
        </p:spPr>
        <p:txBody>
          <a:bodyPr wrap="none" rtlCol="0">
            <a:spAutoFit/>
          </a:bodyPr>
          <a:lstStyle/>
          <a:p>
            <a:pPr algn="ctr"/>
            <a:r>
              <a:rPr lang="en-US" sz="1600" b="1" dirty="0"/>
              <a:t>…</a:t>
            </a:r>
          </a:p>
        </p:txBody>
      </p:sp>
      <p:sp>
        <p:nvSpPr>
          <p:cNvPr id="293" name="Rectangle 292">
            <a:extLst>
              <a:ext uri="{FF2B5EF4-FFF2-40B4-BE49-F238E27FC236}">
                <a16:creationId xmlns:a16="http://schemas.microsoft.com/office/drawing/2014/main" xmlns="" id="{33886C3D-ED21-4A74-B727-4AAB23C7CA11}"/>
              </a:ext>
            </a:extLst>
          </p:cNvPr>
          <p:cNvSpPr/>
          <p:nvPr/>
        </p:nvSpPr>
        <p:spPr>
          <a:xfrm>
            <a:off x="11307983" y="4180832"/>
            <a:ext cx="359773"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3</a:t>
            </a:r>
            <a:r>
              <a:rPr lang="en-US" sz="1100" kern="0" baseline="30000" dirty="0">
                <a:solidFill>
                  <a:prstClr val="black">
                    <a:lumMod val="95000"/>
                    <a:lumOff val="5000"/>
                  </a:prstClr>
                </a:solidFill>
              </a:rPr>
              <a:t>rd</a:t>
            </a:r>
            <a:r>
              <a:rPr lang="en-US" sz="1100" kern="0" dirty="0">
                <a:solidFill>
                  <a:prstClr val="black">
                    <a:lumMod val="95000"/>
                    <a:lumOff val="5000"/>
                  </a:prstClr>
                </a:solidFill>
              </a:rPr>
              <a:t> Part Optimization</a:t>
            </a:r>
          </a:p>
        </p:txBody>
      </p:sp>
      <p:sp>
        <p:nvSpPr>
          <p:cNvPr id="294" name="Rectangle 293">
            <a:extLst>
              <a:ext uri="{FF2B5EF4-FFF2-40B4-BE49-F238E27FC236}">
                <a16:creationId xmlns:a16="http://schemas.microsoft.com/office/drawing/2014/main" xmlns="" id="{7B42307F-8233-47DD-8246-148A495C8983}"/>
              </a:ext>
            </a:extLst>
          </p:cNvPr>
          <p:cNvSpPr/>
          <p:nvPr/>
        </p:nvSpPr>
        <p:spPr>
          <a:xfrm>
            <a:off x="9441418" y="4210021"/>
            <a:ext cx="407849" cy="913342"/>
          </a:xfrm>
          <a:prstGeom prst="rect">
            <a:avLst/>
          </a:prstGeom>
          <a:solidFill>
            <a:schemeClr val="accent1">
              <a:lumMod val="20000"/>
              <a:lumOff val="80000"/>
            </a:schemeClr>
          </a:solidFill>
          <a:ln w="3175" cap="flat" cmpd="sng" algn="ctr">
            <a:solidFill>
              <a:srgbClr val="FF7200">
                <a:shade val="50000"/>
              </a:srgbClr>
            </a:solidFill>
            <a:prstDash val="solid"/>
          </a:ln>
          <a:effectLst/>
        </p:spPr>
        <p:txBody>
          <a:bodyPr vert="vert270" rtlCol="0" anchor="ctr"/>
          <a:lstStyle/>
          <a:p>
            <a:pPr algn="ctr" defTabSz="1217002" fontAlgn="base">
              <a:spcBef>
                <a:spcPct val="0"/>
              </a:spcBef>
              <a:spcAft>
                <a:spcPct val="0"/>
              </a:spcAft>
              <a:defRPr/>
            </a:pPr>
            <a:r>
              <a:rPr lang="en-US" sz="1100" kern="0" dirty="0">
                <a:solidFill>
                  <a:prstClr val="black">
                    <a:lumMod val="95000"/>
                    <a:lumOff val="5000"/>
                  </a:prstClr>
                </a:solidFill>
              </a:rPr>
              <a:t>Video Optimization</a:t>
            </a:r>
          </a:p>
        </p:txBody>
      </p:sp>
      <p:grpSp>
        <p:nvGrpSpPr>
          <p:cNvPr id="295" name="Group 294"/>
          <p:cNvGrpSpPr/>
          <p:nvPr/>
        </p:nvGrpSpPr>
        <p:grpSpPr>
          <a:xfrm rot="16200000">
            <a:off x="10109952" y="4217021"/>
            <a:ext cx="1056936" cy="773154"/>
            <a:chOff x="5614493" y="3200533"/>
            <a:chExt cx="1283394" cy="773151"/>
          </a:xfrm>
        </p:grpSpPr>
        <p:sp>
          <p:nvSpPr>
            <p:cNvPr id="296" name="Snip Same Side Corner Rectangle 295"/>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97" name="Picture 296">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298" name="Picture 297">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299" name="Picture 298">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300" name="Rectangle 299"/>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grpSp>
        <p:nvGrpSpPr>
          <p:cNvPr id="301" name="Group 300"/>
          <p:cNvGrpSpPr/>
          <p:nvPr/>
        </p:nvGrpSpPr>
        <p:grpSpPr>
          <a:xfrm rot="16200000">
            <a:off x="9981020" y="4233143"/>
            <a:ext cx="1056936" cy="773154"/>
            <a:chOff x="5614493" y="3200533"/>
            <a:chExt cx="1283394" cy="773151"/>
          </a:xfrm>
        </p:grpSpPr>
        <p:sp>
          <p:nvSpPr>
            <p:cNvPr id="302" name="Snip Same Side Corner Rectangle 301"/>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3" name="Picture 302">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304" name="Picture 303">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305" name="Picture 304">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306" name="Rectangle 305"/>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grpSp>
        <p:nvGrpSpPr>
          <p:cNvPr id="307" name="Group 306"/>
          <p:cNvGrpSpPr/>
          <p:nvPr/>
        </p:nvGrpSpPr>
        <p:grpSpPr>
          <a:xfrm rot="16200000">
            <a:off x="9870902" y="4237635"/>
            <a:ext cx="1056936" cy="773154"/>
            <a:chOff x="5614493" y="3200533"/>
            <a:chExt cx="1283394" cy="773151"/>
          </a:xfrm>
        </p:grpSpPr>
        <p:sp>
          <p:nvSpPr>
            <p:cNvPr id="308" name="Snip Same Side Corner Rectangle 307"/>
            <p:cNvSpPr/>
            <p:nvPr/>
          </p:nvSpPr>
          <p:spPr>
            <a:xfrm>
              <a:off x="5614797" y="3200533"/>
              <a:ext cx="1283090" cy="773151"/>
            </a:xfrm>
            <a:prstGeom prst="snip2SameRect">
              <a:avLst/>
            </a:prstGeom>
            <a:solidFill>
              <a:schemeClr val="accent2">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9" name="Picture 308">
              <a:extLst>
                <a:ext uri="{FF2B5EF4-FFF2-40B4-BE49-F238E27FC236}">
                  <a16:creationId xmlns:a16="http://schemas.microsoft.com/office/drawing/2014/main" xmlns="" id="{3375E9B6-0E18-4641-A668-4B21F9C5236E}"/>
                </a:ext>
              </a:extLst>
            </p:cNvPr>
            <p:cNvPicPr>
              <a:picLocks noChangeAspect="1"/>
            </p:cNvPicPr>
            <p:nvPr/>
          </p:nvPicPr>
          <p:blipFill>
            <a:blip r:embed="rId7"/>
            <a:stretch>
              <a:fillRect/>
            </a:stretch>
          </p:blipFill>
          <p:spPr>
            <a:xfrm>
              <a:off x="5743642" y="3645950"/>
              <a:ext cx="233835" cy="219519"/>
            </a:xfrm>
            <a:prstGeom prst="rect">
              <a:avLst/>
            </a:prstGeom>
          </p:spPr>
        </p:pic>
        <p:pic>
          <p:nvPicPr>
            <p:cNvPr id="310" name="Picture 309">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133818" y="3638653"/>
              <a:ext cx="233835" cy="219519"/>
            </a:xfrm>
            <a:prstGeom prst="rect">
              <a:avLst/>
            </a:prstGeom>
          </p:spPr>
        </p:pic>
        <p:pic>
          <p:nvPicPr>
            <p:cNvPr id="311" name="Picture 310">
              <a:extLst>
                <a:ext uri="{FF2B5EF4-FFF2-40B4-BE49-F238E27FC236}">
                  <a16:creationId xmlns:a16="http://schemas.microsoft.com/office/drawing/2014/main" xmlns="" id="{20F6077E-E59A-4404-83BD-83A747B06CFD}"/>
                </a:ext>
              </a:extLst>
            </p:cNvPr>
            <p:cNvPicPr>
              <a:picLocks noChangeAspect="1"/>
            </p:cNvPicPr>
            <p:nvPr/>
          </p:nvPicPr>
          <p:blipFill>
            <a:blip r:embed="rId7"/>
            <a:stretch>
              <a:fillRect/>
            </a:stretch>
          </p:blipFill>
          <p:spPr>
            <a:xfrm>
              <a:off x="6437594" y="3620464"/>
              <a:ext cx="233835" cy="219519"/>
            </a:xfrm>
            <a:prstGeom prst="rect">
              <a:avLst/>
            </a:prstGeom>
          </p:spPr>
        </p:pic>
        <p:sp>
          <p:nvSpPr>
            <p:cNvPr id="312" name="Rectangle 311"/>
            <p:cNvSpPr/>
            <p:nvPr/>
          </p:nvSpPr>
          <p:spPr>
            <a:xfrm>
              <a:off x="5614493" y="3220354"/>
              <a:ext cx="1283393" cy="400109"/>
            </a:xfrm>
            <a:prstGeom prst="rect">
              <a:avLst/>
            </a:prstGeom>
          </p:spPr>
          <p:txBody>
            <a:bodyPr wrap="square">
              <a:spAutoFit/>
            </a:bodyPr>
            <a:lstStyle/>
            <a:p>
              <a:pPr algn="ctr" defTabSz="1217002" fontAlgn="base">
                <a:spcBef>
                  <a:spcPct val="0"/>
                </a:spcBef>
                <a:spcAft>
                  <a:spcPct val="0"/>
                </a:spcAft>
                <a:defRPr/>
              </a:pPr>
              <a:r>
                <a:rPr lang="en-US" sz="1000" kern="0" dirty="0">
                  <a:solidFill>
                    <a:prstClr val="black">
                      <a:lumMod val="95000"/>
                      <a:lumOff val="5000"/>
                    </a:prstClr>
                  </a:solidFill>
                </a:rPr>
                <a:t>Model Driven Analytic  Apps</a:t>
              </a:r>
            </a:p>
          </p:txBody>
        </p:sp>
      </p:grpSp>
      <p:sp>
        <p:nvSpPr>
          <p:cNvPr id="313" name="TextBox 312"/>
          <p:cNvSpPr txBox="1"/>
          <p:nvPr/>
        </p:nvSpPr>
        <p:spPr>
          <a:xfrm>
            <a:off x="10869068" y="2709269"/>
            <a:ext cx="1198470" cy="738664"/>
          </a:xfrm>
          <a:prstGeom prst="rect">
            <a:avLst/>
          </a:prstGeom>
          <a:noFill/>
        </p:spPr>
        <p:txBody>
          <a:bodyPr wrap="none" rtlCol="0">
            <a:spAutoFit/>
          </a:bodyPr>
          <a:lstStyle/>
          <a:p>
            <a:pPr algn="ctr"/>
            <a:r>
              <a:rPr lang="en-US" sz="1400" b="1" dirty="0">
                <a:solidFill>
                  <a:srgbClr val="0070C0"/>
                </a:solidFill>
              </a:rPr>
              <a:t>OOM</a:t>
            </a:r>
          </a:p>
          <a:p>
            <a:pPr algn="ctr"/>
            <a:r>
              <a:rPr lang="en-US" sz="1400" b="1" dirty="0">
                <a:solidFill>
                  <a:srgbClr val="0070C0"/>
                </a:solidFill>
              </a:rPr>
              <a:t>Model / Apps</a:t>
            </a:r>
          </a:p>
          <a:p>
            <a:pPr algn="ctr"/>
            <a:r>
              <a:rPr lang="en-US" sz="1400" b="1" dirty="0">
                <a:solidFill>
                  <a:srgbClr val="0070C0"/>
                </a:solidFill>
              </a:rPr>
              <a:t>Deployment</a:t>
            </a:r>
          </a:p>
        </p:txBody>
      </p:sp>
      <p:sp>
        <p:nvSpPr>
          <p:cNvPr id="314" name="Oval 313"/>
          <p:cNvSpPr/>
          <p:nvPr/>
        </p:nvSpPr>
        <p:spPr>
          <a:xfrm>
            <a:off x="4516435" y="2930314"/>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2</a:t>
            </a:r>
          </a:p>
        </p:txBody>
      </p:sp>
      <p:sp>
        <p:nvSpPr>
          <p:cNvPr id="315" name="Oval 314"/>
          <p:cNvSpPr/>
          <p:nvPr/>
        </p:nvSpPr>
        <p:spPr>
          <a:xfrm>
            <a:off x="5058537" y="1789303"/>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4</a:t>
            </a:r>
          </a:p>
        </p:txBody>
      </p:sp>
      <p:sp>
        <p:nvSpPr>
          <p:cNvPr id="316" name="Oval 315"/>
          <p:cNvSpPr/>
          <p:nvPr/>
        </p:nvSpPr>
        <p:spPr>
          <a:xfrm>
            <a:off x="7506001" y="704069"/>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5</a:t>
            </a:r>
          </a:p>
        </p:txBody>
      </p:sp>
      <p:sp>
        <p:nvSpPr>
          <p:cNvPr id="317" name="Oval 316"/>
          <p:cNvSpPr/>
          <p:nvPr/>
        </p:nvSpPr>
        <p:spPr>
          <a:xfrm>
            <a:off x="11789673" y="1221685"/>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6</a:t>
            </a:r>
          </a:p>
        </p:txBody>
      </p:sp>
      <p:sp>
        <p:nvSpPr>
          <p:cNvPr id="318" name="Oval 317"/>
          <p:cNvSpPr/>
          <p:nvPr/>
        </p:nvSpPr>
        <p:spPr>
          <a:xfrm>
            <a:off x="10889390" y="2751870"/>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7</a:t>
            </a:r>
          </a:p>
        </p:txBody>
      </p:sp>
      <p:sp>
        <p:nvSpPr>
          <p:cNvPr id="319" name="Oval 318"/>
          <p:cNvSpPr/>
          <p:nvPr/>
        </p:nvSpPr>
        <p:spPr>
          <a:xfrm>
            <a:off x="10570674" y="4109114"/>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8</a:t>
            </a:r>
          </a:p>
        </p:txBody>
      </p:sp>
      <p:sp>
        <p:nvSpPr>
          <p:cNvPr id="320" name="Oval 319"/>
          <p:cNvSpPr/>
          <p:nvPr/>
        </p:nvSpPr>
        <p:spPr>
          <a:xfrm>
            <a:off x="6007816" y="5036522"/>
            <a:ext cx="238581"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9</a:t>
            </a:r>
          </a:p>
        </p:txBody>
      </p:sp>
      <p:grpSp>
        <p:nvGrpSpPr>
          <p:cNvPr id="321" name="Group 320">
            <a:extLst>
              <a:ext uri="{FF2B5EF4-FFF2-40B4-BE49-F238E27FC236}">
                <a16:creationId xmlns:a16="http://schemas.microsoft.com/office/drawing/2014/main" xmlns="" id="{3A2BDAE5-FBE3-498C-9566-F3F2D2A31BE9}"/>
              </a:ext>
            </a:extLst>
          </p:cNvPr>
          <p:cNvGrpSpPr/>
          <p:nvPr/>
        </p:nvGrpSpPr>
        <p:grpSpPr>
          <a:xfrm>
            <a:off x="1281781" y="2536638"/>
            <a:ext cx="911144" cy="861544"/>
            <a:chOff x="4772787" y="1699554"/>
            <a:chExt cx="707026" cy="962481"/>
          </a:xfrm>
        </p:grpSpPr>
        <p:pic>
          <p:nvPicPr>
            <p:cNvPr id="322" name="Picture 321">
              <a:extLst>
                <a:ext uri="{FF2B5EF4-FFF2-40B4-BE49-F238E27FC236}">
                  <a16:creationId xmlns:a16="http://schemas.microsoft.com/office/drawing/2014/main" xmlns="" id="{4C189476-0AE6-4722-BA02-4F526E586C77}"/>
                </a:ext>
              </a:extLst>
            </p:cNvPr>
            <p:cNvPicPr>
              <a:picLocks noChangeAspect="1"/>
            </p:cNvPicPr>
            <p:nvPr/>
          </p:nvPicPr>
          <p:blipFill>
            <a:blip r:embed="rId5" cstate="print">
              <a:biLevel thresh="75000"/>
              <a:extLst>
                <a:ext uri="{28A0092B-C50C-407E-A947-70E740481C1C}">
                  <a14:useLocalDpi xmlns:a14="http://schemas.microsoft.com/office/drawing/2010/main" val="0"/>
                </a:ext>
              </a:extLst>
            </a:blip>
            <a:stretch>
              <a:fillRect/>
            </a:stretch>
          </p:blipFill>
          <p:spPr>
            <a:xfrm>
              <a:off x="4772787" y="1699554"/>
              <a:ext cx="618647" cy="618645"/>
            </a:xfrm>
            <a:prstGeom prst="rect">
              <a:avLst/>
            </a:prstGeom>
          </p:spPr>
        </p:pic>
        <p:sp>
          <p:nvSpPr>
            <p:cNvPr id="323" name="Rectangle 322">
              <a:extLst>
                <a:ext uri="{FF2B5EF4-FFF2-40B4-BE49-F238E27FC236}">
                  <a16:creationId xmlns:a16="http://schemas.microsoft.com/office/drawing/2014/main" xmlns="" id="{8E0DF2FD-C736-42E6-B572-615EB2C52AA2}"/>
                </a:ext>
              </a:extLst>
            </p:cNvPr>
            <p:cNvSpPr/>
            <p:nvPr/>
          </p:nvSpPr>
          <p:spPr>
            <a:xfrm>
              <a:off x="5336467" y="2318199"/>
              <a:ext cx="143346" cy="343836"/>
            </a:xfrm>
            <a:prstGeom prst="rect">
              <a:avLst/>
            </a:prstGeom>
          </p:spPr>
          <p:txBody>
            <a:bodyPr wrap="none">
              <a:spAutoFit/>
            </a:bodyPr>
            <a:lstStyle/>
            <a:p>
              <a:pPr marL="0" marR="0" lvl="0" indent="0" algn="ctr" defTabSz="457189"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dirty="0">
                <a:ln>
                  <a:noFill/>
                </a:ln>
                <a:solidFill>
                  <a:srgbClr val="009FDB"/>
                </a:solidFill>
                <a:effectLst/>
                <a:uLnTx/>
                <a:uFillTx/>
                <a:latin typeface="Calibri"/>
                <a:ea typeface="+mn-ea"/>
                <a:cs typeface="+mn-cs"/>
              </a:endParaRPr>
            </a:p>
          </p:txBody>
        </p:sp>
      </p:grpSp>
      <p:sp>
        <p:nvSpPr>
          <p:cNvPr id="324" name="Rectangle 323">
            <a:extLst>
              <a:ext uri="{FF2B5EF4-FFF2-40B4-BE49-F238E27FC236}">
                <a16:creationId xmlns:a16="http://schemas.microsoft.com/office/drawing/2014/main" xmlns="" id="{C9B0AE92-2661-4078-A6BC-3FEAACFA3BD1}"/>
              </a:ext>
            </a:extLst>
          </p:cNvPr>
          <p:cNvSpPr/>
          <p:nvPr/>
        </p:nvSpPr>
        <p:spPr>
          <a:xfrm>
            <a:off x="674679" y="3007634"/>
            <a:ext cx="2250935" cy="584775"/>
          </a:xfrm>
          <a:prstGeom prst="rect">
            <a:avLst/>
          </a:prstGeom>
        </p:spPr>
        <p:txBody>
          <a:bodyPr wrap="square">
            <a:spAutoFit/>
          </a:bodyPr>
          <a:lstStyle/>
          <a:p>
            <a:pPr algn="ctr"/>
            <a:r>
              <a:rPr lang="en-US" sz="1600" dirty="0">
                <a:solidFill>
                  <a:srgbClr val="0070C0"/>
                </a:solidFill>
              </a:rPr>
              <a:t>Model training, refinement, &amp; Validation</a:t>
            </a:r>
          </a:p>
        </p:txBody>
      </p:sp>
      <p:sp>
        <p:nvSpPr>
          <p:cNvPr id="325" name="Rectangle 324">
            <a:extLst>
              <a:ext uri="{FF2B5EF4-FFF2-40B4-BE49-F238E27FC236}">
                <a16:creationId xmlns:a16="http://schemas.microsoft.com/office/drawing/2014/main" xmlns="" id="{3116B7E2-6B03-4632-9428-21BD1623F3DE}"/>
              </a:ext>
            </a:extLst>
          </p:cNvPr>
          <p:cNvSpPr/>
          <p:nvPr/>
        </p:nvSpPr>
        <p:spPr>
          <a:xfrm>
            <a:off x="817460" y="3571828"/>
            <a:ext cx="4789655" cy="2510631"/>
          </a:xfrm>
          <a:prstGeom prst="rect">
            <a:avLst/>
          </a:prstGeom>
          <a:solidFill>
            <a:schemeClr val="accent6">
              <a:lumMod val="20000"/>
              <a:lumOff val="80000"/>
            </a:schemeClr>
          </a:solidFill>
          <a:ln w="9525" cap="flat" cmpd="sng" algn="ctr">
            <a:solidFill>
              <a:schemeClr val="accent1"/>
            </a:solidFill>
            <a:prstDash val="solid"/>
          </a:ln>
          <a:effectLst/>
        </p:spPr>
        <p:txBody>
          <a:bodyPr rtlCol="0" anchor="ctr"/>
          <a:lstStyle/>
          <a:p>
            <a:pPr algn="ctr" defTabSz="609433" fontAlgn="base">
              <a:spcBef>
                <a:spcPct val="0"/>
              </a:spcBef>
              <a:spcAft>
                <a:spcPct val="0"/>
              </a:spcAft>
            </a:pPr>
            <a:endParaRPr lang="en-US" sz="2399" b="1" kern="0" dirty="0">
              <a:solidFill>
                <a:prstClr val="white"/>
              </a:solidFill>
              <a:latin typeface="Arial"/>
            </a:endParaRPr>
          </a:p>
        </p:txBody>
      </p:sp>
      <p:sp>
        <p:nvSpPr>
          <p:cNvPr id="326" name="TextBox 325">
            <a:extLst>
              <a:ext uri="{FF2B5EF4-FFF2-40B4-BE49-F238E27FC236}">
                <a16:creationId xmlns:a16="http://schemas.microsoft.com/office/drawing/2014/main" xmlns="" id="{EACBDEFA-4A2C-41BC-A60A-B7369438E326}"/>
              </a:ext>
            </a:extLst>
          </p:cNvPr>
          <p:cNvSpPr txBox="1"/>
          <p:nvPr/>
        </p:nvSpPr>
        <p:spPr>
          <a:xfrm>
            <a:off x="1741570" y="3557245"/>
            <a:ext cx="3961416" cy="338554"/>
          </a:xfrm>
          <a:prstGeom prst="rect">
            <a:avLst/>
          </a:prstGeom>
          <a:noFill/>
        </p:spPr>
        <p:txBody>
          <a:bodyPr wrap="square" rtlCol="0">
            <a:spAutoFit/>
          </a:bodyPr>
          <a:lstStyle/>
          <a:p>
            <a:pPr algn="ctr" defTabSz="609402" fontAlgn="base">
              <a:spcBef>
                <a:spcPct val="0"/>
              </a:spcBef>
              <a:spcAft>
                <a:spcPct val="0"/>
              </a:spcAft>
              <a:defRPr/>
            </a:pPr>
            <a:r>
              <a:rPr lang="en-US" sz="1600" b="1" kern="0" dirty="0">
                <a:solidFill>
                  <a:srgbClr val="002060"/>
                </a:solidFill>
                <a:latin typeface="Arial"/>
              </a:rPr>
              <a:t>Central Data Lake</a:t>
            </a:r>
          </a:p>
        </p:txBody>
      </p:sp>
      <p:sp>
        <p:nvSpPr>
          <p:cNvPr id="327" name="Rectangle: Rounded Corners 172">
            <a:extLst>
              <a:ext uri="{FF2B5EF4-FFF2-40B4-BE49-F238E27FC236}">
                <a16:creationId xmlns:a16="http://schemas.microsoft.com/office/drawing/2014/main" xmlns="" id="{655F2F23-9BC2-47D5-B75C-ED3D6E5C25CC}"/>
              </a:ext>
            </a:extLst>
          </p:cNvPr>
          <p:cNvSpPr/>
          <p:nvPr/>
        </p:nvSpPr>
        <p:spPr>
          <a:xfrm>
            <a:off x="984826" y="3879657"/>
            <a:ext cx="4479750" cy="2045206"/>
          </a:xfrm>
          <a:prstGeom prst="roundRect">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Flowchart: Magnetic Disk 327">
            <a:extLst>
              <a:ext uri="{FF2B5EF4-FFF2-40B4-BE49-F238E27FC236}">
                <a16:creationId xmlns:a16="http://schemas.microsoft.com/office/drawing/2014/main" xmlns="" id="{1013E388-F216-4C8F-8103-2129113D32DE}"/>
              </a:ext>
            </a:extLst>
          </p:cNvPr>
          <p:cNvSpPr/>
          <p:nvPr/>
        </p:nvSpPr>
        <p:spPr>
          <a:xfrm>
            <a:off x="3476110" y="5070316"/>
            <a:ext cx="1861150" cy="75180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schemeClr>
                </a:solidFill>
              </a:rPr>
              <a:t>Historical Data</a:t>
            </a:r>
          </a:p>
        </p:txBody>
      </p:sp>
      <p:grpSp>
        <p:nvGrpSpPr>
          <p:cNvPr id="329" name="Group 328">
            <a:extLst>
              <a:ext uri="{FF2B5EF4-FFF2-40B4-BE49-F238E27FC236}">
                <a16:creationId xmlns:a16="http://schemas.microsoft.com/office/drawing/2014/main" xmlns="" id="{5FBB60EE-0B74-4FA1-9CA4-B95A1747324E}"/>
              </a:ext>
            </a:extLst>
          </p:cNvPr>
          <p:cNvGrpSpPr/>
          <p:nvPr/>
        </p:nvGrpSpPr>
        <p:grpSpPr>
          <a:xfrm>
            <a:off x="4051087" y="4078367"/>
            <a:ext cx="982174" cy="605107"/>
            <a:chOff x="4174246" y="1175079"/>
            <a:chExt cx="982174" cy="605107"/>
          </a:xfrm>
        </p:grpSpPr>
        <p:sp>
          <p:nvSpPr>
            <p:cNvPr id="330" name="Rectangle 329">
              <a:extLst>
                <a:ext uri="{FF2B5EF4-FFF2-40B4-BE49-F238E27FC236}">
                  <a16:creationId xmlns:a16="http://schemas.microsoft.com/office/drawing/2014/main" xmlns="" id="{3CC575CA-F9FC-4E63-941A-8EEEF55EAC83}"/>
                </a:ext>
              </a:extLst>
            </p:cNvPr>
            <p:cNvSpPr/>
            <p:nvPr/>
          </p:nvSpPr>
          <p:spPr>
            <a:xfrm>
              <a:off x="4174246" y="1175079"/>
              <a:ext cx="982174" cy="605107"/>
            </a:xfrm>
            <a:prstGeom prst="rect">
              <a:avLst/>
            </a:prstGeom>
            <a:solidFill>
              <a:schemeClr val="accent6">
                <a:lumMod val="60000"/>
                <a:lumOff val="40000"/>
              </a:schemeClr>
            </a:solidFill>
            <a:ln w="3175" cap="flat" cmpd="sng" algn="ctr">
              <a:solidFill>
                <a:srgbClr val="FF7200">
                  <a:shade val="50000"/>
                </a:srgbClr>
              </a:solidFill>
              <a:prstDash val="solid"/>
            </a:ln>
            <a:effectLst/>
          </p:spPr>
          <p:txBody>
            <a:bodyPr vert="horz" rtlCol="0" anchor="t"/>
            <a:lstStyle/>
            <a:p>
              <a:pPr algn="ctr" defTabSz="1217002" fontAlgn="base">
                <a:spcBef>
                  <a:spcPct val="0"/>
                </a:spcBef>
                <a:spcAft>
                  <a:spcPct val="0"/>
                </a:spcAft>
                <a:defRPr/>
              </a:pPr>
              <a:endParaRPr lang="en-US" sz="1400" kern="0" dirty="0">
                <a:solidFill>
                  <a:prstClr val="black">
                    <a:lumMod val="95000"/>
                    <a:lumOff val="5000"/>
                  </a:prstClr>
                </a:solidFill>
              </a:endParaRPr>
            </a:p>
          </p:txBody>
        </p:sp>
        <p:pic>
          <p:nvPicPr>
            <p:cNvPr id="331" name="Picture 330">
              <a:extLst>
                <a:ext uri="{FF2B5EF4-FFF2-40B4-BE49-F238E27FC236}">
                  <a16:creationId xmlns:a16="http://schemas.microsoft.com/office/drawing/2014/main" xmlns="" id="{674036A9-A5B0-40D8-A7A9-12E0846A487B}"/>
                </a:ext>
              </a:extLst>
            </p:cNvPr>
            <p:cNvPicPr>
              <a:picLocks noChangeAspect="1"/>
            </p:cNvPicPr>
            <p:nvPr/>
          </p:nvPicPr>
          <p:blipFill>
            <a:blip r:embed="rId7"/>
            <a:stretch>
              <a:fillRect/>
            </a:stretch>
          </p:blipFill>
          <p:spPr>
            <a:xfrm>
              <a:off x="4516853" y="1299377"/>
              <a:ext cx="296960" cy="315046"/>
            </a:xfrm>
            <a:prstGeom prst="rect">
              <a:avLst/>
            </a:prstGeom>
          </p:spPr>
        </p:pic>
        <p:pic>
          <p:nvPicPr>
            <p:cNvPr id="332" name="Picture 331">
              <a:extLst>
                <a:ext uri="{FF2B5EF4-FFF2-40B4-BE49-F238E27FC236}">
                  <a16:creationId xmlns:a16="http://schemas.microsoft.com/office/drawing/2014/main" xmlns="" id="{9C0A3027-4DF3-4BB7-A18F-5C4499CEF10E}"/>
                </a:ext>
              </a:extLst>
            </p:cNvPr>
            <p:cNvPicPr>
              <a:picLocks noChangeAspect="1"/>
            </p:cNvPicPr>
            <p:nvPr/>
          </p:nvPicPr>
          <p:blipFill>
            <a:blip r:embed="rId7"/>
            <a:stretch>
              <a:fillRect/>
            </a:stretch>
          </p:blipFill>
          <p:spPr>
            <a:xfrm>
              <a:off x="4859459" y="1299377"/>
              <a:ext cx="296960" cy="315046"/>
            </a:xfrm>
            <a:prstGeom prst="rect">
              <a:avLst/>
            </a:prstGeom>
          </p:spPr>
        </p:pic>
        <p:pic>
          <p:nvPicPr>
            <p:cNvPr id="333" name="Picture 332">
              <a:extLst>
                <a:ext uri="{FF2B5EF4-FFF2-40B4-BE49-F238E27FC236}">
                  <a16:creationId xmlns:a16="http://schemas.microsoft.com/office/drawing/2014/main" xmlns="" id="{087ACF95-ACF8-4BBB-A5FD-963F5E3E8E48}"/>
                </a:ext>
              </a:extLst>
            </p:cNvPr>
            <p:cNvPicPr>
              <a:picLocks noChangeAspect="1"/>
            </p:cNvPicPr>
            <p:nvPr/>
          </p:nvPicPr>
          <p:blipFill>
            <a:blip r:embed="rId7"/>
            <a:stretch>
              <a:fillRect/>
            </a:stretch>
          </p:blipFill>
          <p:spPr>
            <a:xfrm>
              <a:off x="4174246" y="1299377"/>
              <a:ext cx="296960" cy="315046"/>
            </a:xfrm>
            <a:prstGeom prst="rect">
              <a:avLst/>
            </a:prstGeom>
          </p:spPr>
        </p:pic>
      </p:grpSp>
      <p:sp>
        <p:nvSpPr>
          <p:cNvPr id="334" name="Flowchart: Magnetic Disk 333">
            <a:extLst>
              <a:ext uri="{FF2B5EF4-FFF2-40B4-BE49-F238E27FC236}">
                <a16:creationId xmlns:a16="http://schemas.microsoft.com/office/drawing/2014/main" xmlns="" id="{57DC7589-B5EF-4415-920C-FF33D068EC69}"/>
              </a:ext>
            </a:extLst>
          </p:cNvPr>
          <p:cNvSpPr/>
          <p:nvPr/>
        </p:nvSpPr>
        <p:spPr>
          <a:xfrm>
            <a:off x="1341719" y="5082125"/>
            <a:ext cx="1624717" cy="765647"/>
          </a:xfrm>
          <a:prstGeom prst="flowChartMagneticDisk">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400" dirty="0">
                <a:solidFill>
                  <a:schemeClr val="bg1">
                    <a:lumMod val="95000"/>
                  </a:schemeClr>
                </a:solidFill>
              </a:rPr>
              <a:t>Independent Sampled Data</a:t>
            </a:r>
          </a:p>
        </p:txBody>
      </p:sp>
      <p:grpSp>
        <p:nvGrpSpPr>
          <p:cNvPr id="335" name="Group 334">
            <a:extLst>
              <a:ext uri="{FF2B5EF4-FFF2-40B4-BE49-F238E27FC236}">
                <a16:creationId xmlns:a16="http://schemas.microsoft.com/office/drawing/2014/main" xmlns="" id="{A4C5109B-019B-429B-BBA8-D74EB14463C3}"/>
              </a:ext>
            </a:extLst>
          </p:cNvPr>
          <p:cNvGrpSpPr/>
          <p:nvPr/>
        </p:nvGrpSpPr>
        <p:grpSpPr>
          <a:xfrm>
            <a:off x="1482691" y="4226737"/>
            <a:ext cx="982174" cy="605107"/>
            <a:chOff x="4174246" y="1175079"/>
            <a:chExt cx="982174" cy="605107"/>
          </a:xfrm>
        </p:grpSpPr>
        <p:sp>
          <p:nvSpPr>
            <p:cNvPr id="336" name="Rectangle 335">
              <a:extLst>
                <a:ext uri="{FF2B5EF4-FFF2-40B4-BE49-F238E27FC236}">
                  <a16:creationId xmlns:a16="http://schemas.microsoft.com/office/drawing/2014/main" xmlns="" id="{2C23F894-0849-409C-A495-FE8CFF2FF08C}"/>
                </a:ext>
              </a:extLst>
            </p:cNvPr>
            <p:cNvSpPr/>
            <p:nvPr/>
          </p:nvSpPr>
          <p:spPr>
            <a:xfrm>
              <a:off x="4174246" y="1175079"/>
              <a:ext cx="982174" cy="605107"/>
            </a:xfrm>
            <a:prstGeom prst="rect">
              <a:avLst/>
            </a:prstGeom>
            <a:solidFill>
              <a:schemeClr val="accent6">
                <a:lumMod val="60000"/>
                <a:lumOff val="40000"/>
              </a:schemeClr>
            </a:solidFill>
            <a:ln w="3175" cap="flat" cmpd="sng" algn="ctr">
              <a:solidFill>
                <a:srgbClr val="FF7200">
                  <a:shade val="50000"/>
                </a:srgbClr>
              </a:solidFill>
              <a:prstDash val="solid"/>
            </a:ln>
            <a:effectLst/>
          </p:spPr>
          <p:txBody>
            <a:bodyPr vert="horz" rtlCol="0" anchor="t"/>
            <a:lstStyle/>
            <a:p>
              <a:pPr algn="ctr" defTabSz="1217002" fontAlgn="base">
                <a:spcBef>
                  <a:spcPct val="0"/>
                </a:spcBef>
                <a:spcAft>
                  <a:spcPct val="0"/>
                </a:spcAft>
                <a:defRPr/>
              </a:pPr>
              <a:endParaRPr lang="en-US" sz="1400" kern="0" dirty="0">
                <a:solidFill>
                  <a:prstClr val="black">
                    <a:lumMod val="95000"/>
                    <a:lumOff val="5000"/>
                  </a:prstClr>
                </a:solidFill>
              </a:endParaRPr>
            </a:p>
          </p:txBody>
        </p:sp>
        <p:pic>
          <p:nvPicPr>
            <p:cNvPr id="337" name="Picture 336">
              <a:extLst>
                <a:ext uri="{FF2B5EF4-FFF2-40B4-BE49-F238E27FC236}">
                  <a16:creationId xmlns:a16="http://schemas.microsoft.com/office/drawing/2014/main" xmlns="" id="{D4456433-5CAB-4091-A1D0-CA07CB0B06FD}"/>
                </a:ext>
              </a:extLst>
            </p:cNvPr>
            <p:cNvPicPr>
              <a:picLocks noChangeAspect="1"/>
            </p:cNvPicPr>
            <p:nvPr/>
          </p:nvPicPr>
          <p:blipFill>
            <a:blip r:embed="rId7"/>
            <a:stretch>
              <a:fillRect/>
            </a:stretch>
          </p:blipFill>
          <p:spPr>
            <a:xfrm>
              <a:off x="4516853" y="1299377"/>
              <a:ext cx="296960" cy="315046"/>
            </a:xfrm>
            <a:prstGeom prst="rect">
              <a:avLst/>
            </a:prstGeom>
          </p:spPr>
        </p:pic>
        <p:pic>
          <p:nvPicPr>
            <p:cNvPr id="338" name="Picture 337">
              <a:extLst>
                <a:ext uri="{FF2B5EF4-FFF2-40B4-BE49-F238E27FC236}">
                  <a16:creationId xmlns:a16="http://schemas.microsoft.com/office/drawing/2014/main" xmlns="" id="{57C0417A-DE28-4F99-91D7-ACEF9C9D5FD1}"/>
                </a:ext>
              </a:extLst>
            </p:cNvPr>
            <p:cNvPicPr>
              <a:picLocks noChangeAspect="1"/>
            </p:cNvPicPr>
            <p:nvPr/>
          </p:nvPicPr>
          <p:blipFill>
            <a:blip r:embed="rId7"/>
            <a:stretch>
              <a:fillRect/>
            </a:stretch>
          </p:blipFill>
          <p:spPr>
            <a:xfrm>
              <a:off x="4859459" y="1299377"/>
              <a:ext cx="296960" cy="315046"/>
            </a:xfrm>
            <a:prstGeom prst="rect">
              <a:avLst/>
            </a:prstGeom>
          </p:spPr>
        </p:pic>
        <p:pic>
          <p:nvPicPr>
            <p:cNvPr id="339" name="Picture 338">
              <a:extLst>
                <a:ext uri="{FF2B5EF4-FFF2-40B4-BE49-F238E27FC236}">
                  <a16:creationId xmlns:a16="http://schemas.microsoft.com/office/drawing/2014/main" xmlns="" id="{674B6784-BD0B-42D5-9BBF-AE5CE00B544F}"/>
                </a:ext>
              </a:extLst>
            </p:cNvPr>
            <p:cNvPicPr>
              <a:picLocks noChangeAspect="1"/>
            </p:cNvPicPr>
            <p:nvPr/>
          </p:nvPicPr>
          <p:blipFill>
            <a:blip r:embed="rId7"/>
            <a:stretch>
              <a:fillRect/>
            </a:stretch>
          </p:blipFill>
          <p:spPr>
            <a:xfrm>
              <a:off x="4174246" y="1299377"/>
              <a:ext cx="296960" cy="315046"/>
            </a:xfrm>
            <a:prstGeom prst="rect">
              <a:avLst/>
            </a:prstGeom>
          </p:spPr>
        </p:pic>
      </p:grpSp>
      <p:sp>
        <p:nvSpPr>
          <p:cNvPr id="340" name="Arrow: Up 220">
            <a:extLst>
              <a:ext uri="{FF2B5EF4-FFF2-40B4-BE49-F238E27FC236}">
                <a16:creationId xmlns:a16="http://schemas.microsoft.com/office/drawing/2014/main" xmlns="" id="{BBC4C653-B80D-428B-944D-A306EE8BD258}"/>
              </a:ext>
            </a:extLst>
          </p:cNvPr>
          <p:cNvSpPr/>
          <p:nvPr/>
        </p:nvSpPr>
        <p:spPr>
          <a:xfrm>
            <a:off x="2533637" y="4159165"/>
            <a:ext cx="432800" cy="842989"/>
          </a:xfrm>
          <a:prstGeom prs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t>Validate</a:t>
            </a:r>
          </a:p>
        </p:txBody>
      </p:sp>
      <p:sp>
        <p:nvSpPr>
          <p:cNvPr id="341" name="Arrow: Up 221">
            <a:extLst>
              <a:ext uri="{FF2B5EF4-FFF2-40B4-BE49-F238E27FC236}">
                <a16:creationId xmlns:a16="http://schemas.microsoft.com/office/drawing/2014/main" xmlns="" id="{6FF0B8AB-3292-43EA-A19B-1E9164FA2C99}"/>
              </a:ext>
            </a:extLst>
          </p:cNvPr>
          <p:cNvSpPr/>
          <p:nvPr/>
        </p:nvSpPr>
        <p:spPr>
          <a:xfrm>
            <a:off x="3506103" y="4056385"/>
            <a:ext cx="432800" cy="976040"/>
          </a:xfrm>
          <a:prstGeom prst="up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ctr"/>
          <a:lstStyle/>
          <a:p>
            <a:pPr algn="ctr"/>
            <a:r>
              <a:rPr lang="en-US" sz="1400" b="1" dirty="0"/>
              <a:t>(Re)Train </a:t>
            </a:r>
          </a:p>
        </p:txBody>
      </p:sp>
      <p:grpSp>
        <p:nvGrpSpPr>
          <p:cNvPr id="342" name="Group 341">
            <a:extLst>
              <a:ext uri="{FF2B5EF4-FFF2-40B4-BE49-F238E27FC236}">
                <a16:creationId xmlns:a16="http://schemas.microsoft.com/office/drawing/2014/main" xmlns="" id="{9FED3935-FCC6-4D64-A8C8-C63D475A716E}"/>
              </a:ext>
            </a:extLst>
          </p:cNvPr>
          <p:cNvGrpSpPr/>
          <p:nvPr/>
        </p:nvGrpSpPr>
        <p:grpSpPr>
          <a:xfrm rot="10800000">
            <a:off x="4319501" y="4319752"/>
            <a:ext cx="1053568" cy="808303"/>
            <a:chOff x="2125453" y="3396867"/>
            <a:chExt cx="1046921" cy="809785"/>
          </a:xfrm>
        </p:grpSpPr>
        <p:sp>
          <p:nvSpPr>
            <p:cNvPr id="343" name="Bent Arrow 51">
              <a:extLst>
                <a:ext uri="{FF2B5EF4-FFF2-40B4-BE49-F238E27FC236}">
                  <a16:creationId xmlns:a16="http://schemas.microsoft.com/office/drawing/2014/main" xmlns="" id="{2C90B031-289F-4558-92A8-382620806644}"/>
                </a:ext>
              </a:extLst>
            </p:cNvPr>
            <p:cNvSpPr/>
            <p:nvPr/>
          </p:nvSpPr>
          <p:spPr>
            <a:xfrm>
              <a:off x="2125453" y="3396867"/>
              <a:ext cx="1046921" cy="809785"/>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black"/>
                </a:solidFill>
              </a:endParaRPr>
            </a:p>
          </p:txBody>
        </p:sp>
        <p:sp>
          <p:nvSpPr>
            <p:cNvPr id="344" name="TextBox 343">
              <a:extLst>
                <a:ext uri="{FF2B5EF4-FFF2-40B4-BE49-F238E27FC236}">
                  <a16:creationId xmlns:a16="http://schemas.microsoft.com/office/drawing/2014/main" xmlns="" id="{159DBDF6-D729-41C5-8230-EC0969C9EBB8}"/>
                </a:ext>
              </a:extLst>
            </p:cNvPr>
            <p:cNvSpPr txBox="1"/>
            <p:nvPr/>
          </p:nvSpPr>
          <p:spPr>
            <a:xfrm rot="10800000">
              <a:off x="2306198" y="3459405"/>
              <a:ext cx="722217" cy="339175"/>
            </a:xfrm>
            <a:prstGeom prst="rect">
              <a:avLst/>
            </a:prstGeom>
            <a:noFill/>
          </p:spPr>
          <p:txBody>
            <a:bodyPr wrap="none" rtlCol="0">
              <a:spAutoFit/>
            </a:bodyPr>
            <a:lstStyle/>
            <a:p>
              <a:pPr algn="ctr" defTabSz="914126"/>
              <a:r>
                <a:rPr lang="en-US" sz="1600" b="1" dirty="0">
                  <a:solidFill>
                    <a:prstClr val="white"/>
                  </a:solidFill>
                </a:rPr>
                <a:t>Refine</a:t>
              </a:r>
            </a:p>
          </p:txBody>
        </p:sp>
      </p:grpSp>
      <p:grpSp>
        <p:nvGrpSpPr>
          <p:cNvPr id="345" name="Group 344">
            <a:extLst>
              <a:ext uri="{FF2B5EF4-FFF2-40B4-BE49-F238E27FC236}">
                <a16:creationId xmlns:a16="http://schemas.microsoft.com/office/drawing/2014/main" xmlns="" id="{F7863788-3466-4DA4-97CA-1E68244E0803}"/>
              </a:ext>
            </a:extLst>
          </p:cNvPr>
          <p:cNvGrpSpPr/>
          <p:nvPr/>
        </p:nvGrpSpPr>
        <p:grpSpPr>
          <a:xfrm rot="16200000">
            <a:off x="926878" y="4151190"/>
            <a:ext cx="1053568" cy="808303"/>
            <a:chOff x="2125453" y="3396867"/>
            <a:chExt cx="1046921" cy="809785"/>
          </a:xfrm>
        </p:grpSpPr>
        <p:sp>
          <p:nvSpPr>
            <p:cNvPr id="346" name="Bent Arrow 51">
              <a:extLst>
                <a:ext uri="{FF2B5EF4-FFF2-40B4-BE49-F238E27FC236}">
                  <a16:creationId xmlns:a16="http://schemas.microsoft.com/office/drawing/2014/main" xmlns="" id="{537B0DA0-2E00-421E-81AB-A47B0A6605E9}"/>
                </a:ext>
              </a:extLst>
            </p:cNvPr>
            <p:cNvSpPr/>
            <p:nvPr/>
          </p:nvSpPr>
          <p:spPr>
            <a:xfrm>
              <a:off x="2125453" y="3396867"/>
              <a:ext cx="1046921" cy="809785"/>
            </a:xfrm>
            <a:prstGeom prst="bentArrow">
              <a:avLst/>
            </a:prstGeom>
            <a:solidFill>
              <a:schemeClr val="bg2">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126"/>
              <a:endParaRPr lang="en-US" dirty="0">
                <a:solidFill>
                  <a:prstClr val="black"/>
                </a:solidFill>
              </a:endParaRPr>
            </a:p>
          </p:txBody>
        </p:sp>
        <p:sp>
          <p:nvSpPr>
            <p:cNvPr id="347" name="TextBox 346">
              <a:extLst>
                <a:ext uri="{FF2B5EF4-FFF2-40B4-BE49-F238E27FC236}">
                  <a16:creationId xmlns:a16="http://schemas.microsoft.com/office/drawing/2014/main" xmlns="" id="{C52D0887-1889-4372-B0AA-94ADCC918B69}"/>
                </a:ext>
              </a:extLst>
            </p:cNvPr>
            <p:cNvSpPr txBox="1"/>
            <p:nvPr/>
          </p:nvSpPr>
          <p:spPr>
            <a:xfrm rot="10800000">
              <a:off x="2266535" y="3459404"/>
              <a:ext cx="801542" cy="339175"/>
            </a:xfrm>
            <a:prstGeom prst="rect">
              <a:avLst/>
            </a:prstGeom>
            <a:noFill/>
          </p:spPr>
          <p:txBody>
            <a:bodyPr wrap="none" rtlCol="0">
              <a:spAutoFit/>
            </a:bodyPr>
            <a:lstStyle/>
            <a:p>
              <a:pPr algn="ctr" defTabSz="914126"/>
              <a:r>
                <a:rPr lang="en-US" sz="1600" b="1" dirty="0">
                  <a:solidFill>
                    <a:prstClr val="white"/>
                  </a:solidFill>
                </a:rPr>
                <a:t>Publish</a:t>
              </a:r>
            </a:p>
          </p:txBody>
        </p:sp>
      </p:grpSp>
      <p:cxnSp>
        <p:nvCxnSpPr>
          <p:cNvPr id="348" name="Straight Connector 347">
            <a:extLst>
              <a:ext uri="{FF2B5EF4-FFF2-40B4-BE49-F238E27FC236}">
                <a16:creationId xmlns:a16="http://schemas.microsoft.com/office/drawing/2014/main" xmlns="" id="{3BD11318-0CEF-458C-AB22-E4861CC13AF6}"/>
              </a:ext>
            </a:extLst>
          </p:cNvPr>
          <p:cNvCxnSpPr>
            <a:cxnSpLocks/>
          </p:cNvCxnSpPr>
          <p:nvPr/>
        </p:nvCxnSpPr>
        <p:spPr>
          <a:xfrm flipH="1">
            <a:off x="4274230" y="2515139"/>
            <a:ext cx="28777" cy="1614126"/>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xmlns="" id="{5847EE57-926D-4031-AFF4-2FC8A82B8A42}"/>
              </a:ext>
            </a:extLst>
          </p:cNvPr>
          <p:cNvCxnSpPr>
            <a:cxnSpLocks/>
          </p:cNvCxnSpPr>
          <p:nvPr/>
        </p:nvCxnSpPr>
        <p:spPr>
          <a:xfrm flipV="1">
            <a:off x="1978630" y="2770336"/>
            <a:ext cx="2345722" cy="19216"/>
          </a:xfrm>
          <a:prstGeom prst="line">
            <a:avLst/>
          </a:prstGeom>
          <a:ln w="28575">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xmlns="" id="{7ABF69D0-38DF-473E-A4A9-D32944950936}"/>
              </a:ext>
            </a:extLst>
          </p:cNvPr>
          <p:cNvCxnSpPr>
            <a:cxnSpLocks/>
          </p:cNvCxnSpPr>
          <p:nvPr/>
        </p:nvCxnSpPr>
        <p:spPr>
          <a:xfrm flipV="1">
            <a:off x="1453662" y="2476580"/>
            <a:ext cx="2166345" cy="1699181"/>
          </a:xfrm>
          <a:prstGeom prst="line">
            <a:avLst/>
          </a:prstGeom>
          <a:ln w="38100">
            <a:solidFill>
              <a:schemeClr val="accent6">
                <a:lumMod val="75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51" name="Oval 350"/>
          <p:cNvSpPr/>
          <p:nvPr/>
        </p:nvSpPr>
        <p:spPr>
          <a:xfrm>
            <a:off x="2832370" y="2862669"/>
            <a:ext cx="238581" cy="238581"/>
          </a:xfrm>
          <a:prstGeom prst="ellipse">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3</a:t>
            </a:r>
          </a:p>
        </p:txBody>
      </p:sp>
      <p:cxnSp>
        <p:nvCxnSpPr>
          <p:cNvPr id="352" name="Straight Arrow Connector 351"/>
          <p:cNvCxnSpPr>
            <a:cxnSpLocks/>
            <a:endCxn id="240" idx="1"/>
          </p:cNvCxnSpPr>
          <p:nvPr/>
        </p:nvCxnSpPr>
        <p:spPr>
          <a:xfrm>
            <a:off x="5352006" y="5333204"/>
            <a:ext cx="2286261"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353" name="Straight Arrow Connector 352"/>
          <p:cNvCxnSpPr>
            <a:cxnSpLocks/>
          </p:cNvCxnSpPr>
          <p:nvPr/>
        </p:nvCxnSpPr>
        <p:spPr>
          <a:xfrm>
            <a:off x="5352006" y="5466554"/>
            <a:ext cx="2881473" cy="0"/>
          </a:xfrm>
          <a:prstGeom prst="straightConnector1">
            <a:avLst/>
          </a:prstGeom>
          <a:ln w="28575">
            <a:headEnd type="triangle" w="med" len="med"/>
            <a:tailEnd type="none" w="med" len="med"/>
          </a:ln>
        </p:spPr>
        <p:style>
          <a:lnRef idx="1">
            <a:schemeClr val="accent1"/>
          </a:lnRef>
          <a:fillRef idx="0">
            <a:schemeClr val="accent1"/>
          </a:fillRef>
          <a:effectRef idx="0">
            <a:schemeClr val="accent1"/>
          </a:effectRef>
          <a:fontRef idx="minor">
            <a:schemeClr val="tx1"/>
          </a:fontRef>
        </p:style>
      </p:cxnSp>
      <p:pic>
        <p:nvPicPr>
          <p:cNvPr id="354" name="Graphic 6">
            <a:extLst>
              <a:ext uri="{FF2B5EF4-FFF2-40B4-BE49-F238E27FC236}">
                <a16:creationId xmlns:a16="http://schemas.microsoft.com/office/drawing/2014/main" xmlns="" id="{583B13B9-022C-43CE-B7E7-7D4FB318F704}"/>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r="73885"/>
          <a:stretch/>
        </p:blipFill>
        <p:spPr>
          <a:xfrm>
            <a:off x="2929237" y="4614018"/>
            <a:ext cx="666616" cy="541358"/>
          </a:xfrm>
          <a:prstGeom prst="rect">
            <a:avLst/>
          </a:prstGeom>
        </p:spPr>
      </p:pic>
      <p:sp>
        <p:nvSpPr>
          <p:cNvPr id="355" name="Oval 354"/>
          <p:cNvSpPr/>
          <p:nvPr/>
        </p:nvSpPr>
        <p:spPr>
          <a:xfrm>
            <a:off x="5115555" y="4026392"/>
            <a:ext cx="484699" cy="238581"/>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prstClr val="white"/>
                </a:solidFill>
                <a:effectLst/>
                <a:uLnTx/>
                <a:uFillTx/>
                <a:latin typeface="Calibri"/>
                <a:ea typeface="+mn-ea"/>
                <a:cs typeface="+mn-cs"/>
              </a:rPr>
              <a:t>10</a:t>
            </a:r>
          </a:p>
        </p:txBody>
      </p:sp>
      <p:sp>
        <p:nvSpPr>
          <p:cNvPr id="356" name="Rectangle 355">
            <a:extLst>
              <a:ext uri="{FF2B5EF4-FFF2-40B4-BE49-F238E27FC236}">
                <a16:creationId xmlns:a16="http://schemas.microsoft.com/office/drawing/2014/main" xmlns="" id="{A9B49A10-DEE0-4837-8E47-24973DDD1696}"/>
              </a:ext>
            </a:extLst>
          </p:cNvPr>
          <p:cNvSpPr/>
          <p:nvPr/>
        </p:nvSpPr>
        <p:spPr>
          <a:xfrm>
            <a:off x="6481091" y="417627"/>
            <a:ext cx="1202652" cy="523220"/>
          </a:xfrm>
          <a:prstGeom prst="rect">
            <a:avLst/>
          </a:prstGeom>
        </p:spPr>
        <p:txBody>
          <a:bodyPr wrap="square">
            <a:spAutoFit/>
          </a:bodyPr>
          <a:lstStyle/>
          <a:p>
            <a:pPr marL="0" marR="0" lvl="0" indent="0" algn="l" defTabSz="457189" rtl="0" eaLnBrk="1" fontAlgn="auto" latinLnBrk="0" hangingPunct="1">
              <a:lnSpc>
                <a:spcPct val="100000"/>
              </a:lnSpc>
              <a:spcBef>
                <a:spcPts val="0"/>
              </a:spcBef>
              <a:spcAft>
                <a:spcPts val="0"/>
              </a:spcAft>
              <a:buClrTx/>
              <a:buSzTx/>
              <a:buFontTx/>
              <a:buNone/>
              <a:tabLst/>
              <a:defRPr/>
            </a:pPr>
            <a:r>
              <a:rPr kumimoji="0" lang="en-US" sz="1400" b="0" i="0" u="none" strike="noStrike" kern="1200" cap="none" spc="0" normalizeH="0" baseline="0" noProof="0" dirty="0">
                <a:ln>
                  <a:noFill/>
                </a:ln>
                <a:solidFill>
                  <a:schemeClr val="tx1">
                    <a:lumMod val="85000"/>
                    <a:lumOff val="15000"/>
                  </a:schemeClr>
                </a:solidFill>
                <a:effectLst/>
                <a:uLnTx/>
                <a:uFillTx/>
                <a:latin typeface="Calibri"/>
                <a:ea typeface="+mn-ea"/>
                <a:cs typeface="+mn-cs"/>
              </a:rPr>
              <a:t>DCAE Design Studio</a:t>
            </a:r>
          </a:p>
        </p:txBody>
      </p:sp>
      <p:sp>
        <p:nvSpPr>
          <p:cNvPr id="357" name="Rounded Rectangle 57">
            <a:extLst>
              <a:ext uri="{FF2B5EF4-FFF2-40B4-BE49-F238E27FC236}">
                <a16:creationId xmlns:a16="http://schemas.microsoft.com/office/drawing/2014/main" xmlns="" id="{66656BAE-1C56-4C13-8A86-E9D19D2ABEBF}"/>
              </a:ext>
            </a:extLst>
          </p:cNvPr>
          <p:cNvSpPr/>
          <p:nvPr/>
        </p:nvSpPr>
        <p:spPr>
          <a:xfrm>
            <a:off x="182684" y="894941"/>
            <a:ext cx="876333" cy="1618207"/>
          </a:xfrm>
          <a:prstGeom prst="roundRect">
            <a:avLst/>
          </a:prstGeom>
          <a:solidFill>
            <a:schemeClr val="accent4">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a:ea typeface="+mn-ea"/>
              <a:cs typeface="+mn-cs"/>
            </a:endParaRPr>
          </a:p>
        </p:txBody>
      </p:sp>
      <p:cxnSp>
        <p:nvCxnSpPr>
          <p:cNvPr id="358" name="Straight Arrow Connector 357">
            <a:extLst>
              <a:ext uri="{FF2B5EF4-FFF2-40B4-BE49-F238E27FC236}">
                <a16:creationId xmlns:a16="http://schemas.microsoft.com/office/drawing/2014/main" xmlns="" id="{52E63007-C4FC-43B0-8272-1146850420B6}"/>
              </a:ext>
            </a:extLst>
          </p:cNvPr>
          <p:cNvCxnSpPr>
            <a:cxnSpLocks/>
          </p:cNvCxnSpPr>
          <p:nvPr/>
        </p:nvCxnSpPr>
        <p:spPr>
          <a:xfrm>
            <a:off x="1044520" y="1443422"/>
            <a:ext cx="207550" cy="26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59" name="Graphic 6">
            <a:extLst>
              <a:ext uri="{FF2B5EF4-FFF2-40B4-BE49-F238E27FC236}">
                <a16:creationId xmlns:a16="http://schemas.microsoft.com/office/drawing/2014/main" xmlns="" id="{8158BCBA-D3B3-4FBB-9BA6-D280AC42EE30}"/>
              </a:ext>
            </a:extLst>
          </p:cNvPr>
          <p:cNvPicPr>
            <a:picLocks noChangeAspect="1"/>
          </p:cNvPicPr>
          <p:nvPr/>
        </p:nvPicPr>
        <p:blipFill rotWithShape="1">
          <a:blip r:embed="rId3">
            <a:extLst>
              <a:ext uri="{96DAC541-7B7A-43D3-8B79-37D633B846F1}">
                <asvg:svgBlip xmlns:asvg="http://schemas.microsoft.com/office/drawing/2016/SVG/main" xmlns="" r:embed="rId4"/>
              </a:ext>
            </a:extLst>
          </a:blip>
          <a:srcRect r="73885"/>
          <a:stretch/>
        </p:blipFill>
        <p:spPr>
          <a:xfrm>
            <a:off x="273875" y="940847"/>
            <a:ext cx="666616" cy="541358"/>
          </a:xfrm>
          <a:prstGeom prst="rect">
            <a:avLst/>
          </a:prstGeom>
        </p:spPr>
      </p:pic>
      <p:grpSp>
        <p:nvGrpSpPr>
          <p:cNvPr id="360" name="Group 359">
            <a:extLst>
              <a:ext uri="{FF2B5EF4-FFF2-40B4-BE49-F238E27FC236}">
                <a16:creationId xmlns:a16="http://schemas.microsoft.com/office/drawing/2014/main" xmlns="" id="{4FFE6242-D5F3-48F7-A17E-D8725C3E2E44}"/>
              </a:ext>
            </a:extLst>
          </p:cNvPr>
          <p:cNvGrpSpPr/>
          <p:nvPr/>
        </p:nvGrpSpPr>
        <p:grpSpPr>
          <a:xfrm>
            <a:off x="229120" y="1846922"/>
            <a:ext cx="891118" cy="601539"/>
            <a:chOff x="3472806" y="1610686"/>
            <a:chExt cx="1347990" cy="1059148"/>
          </a:xfrm>
        </p:grpSpPr>
        <p:pic>
          <p:nvPicPr>
            <p:cNvPr id="361" name="Picture 360">
              <a:extLst>
                <a:ext uri="{FF2B5EF4-FFF2-40B4-BE49-F238E27FC236}">
                  <a16:creationId xmlns:a16="http://schemas.microsoft.com/office/drawing/2014/main" xmlns="" id="{D927DA26-7B61-4A6D-8746-26E05F61F0E0}"/>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472806" y="1610686"/>
              <a:ext cx="1347990" cy="1059148"/>
            </a:xfrm>
            <a:prstGeom prst="rect">
              <a:avLst/>
            </a:prstGeom>
          </p:spPr>
        </p:pic>
        <p:pic>
          <p:nvPicPr>
            <p:cNvPr id="362" name="Picture 361">
              <a:extLst>
                <a:ext uri="{FF2B5EF4-FFF2-40B4-BE49-F238E27FC236}">
                  <a16:creationId xmlns:a16="http://schemas.microsoft.com/office/drawing/2014/main" xmlns="" id="{7F9F8FEF-B331-4FA8-86A4-0C95B4D2A7BE}"/>
                </a:ext>
              </a:extLst>
            </p:cNvPr>
            <p:cNvPicPr>
              <a:picLocks noChangeAspect="1"/>
            </p:cNvPicPr>
            <p:nvPr/>
          </p:nvPicPr>
          <p:blipFill>
            <a:blip r:embed="rId7"/>
            <a:stretch>
              <a:fillRect/>
            </a:stretch>
          </p:blipFill>
          <p:spPr>
            <a:xfrm>
              <a:off x="4029883" y="1755745"/>
              <a:ext cx="233835" cy="219519"/>
            </a:xfrm>
            <a:prstGeom prst="rect">
              <a:avLst/>
            </a:prstGeom>
          </p:spPr>
        </p:pic>
        <p:pic>
          <p:nvPicPr>
            <p:cNvPr id="363" name="Picture 362">
              <a:extLst>
                <a:ext uri="{FF2B5EF4-FFF2-40B4-BE49-F238E27FC236}">
                  <a16:creationId xmlns:a16="http://schemas.microsoft.com/office/drawing/2014/main" xmlns="" id="{E7D9596F-89D6-4D00-919C-DCBC6CBE1956}"/>
                </a:ext>
              </a:extLst>
            </p:cNvPr>
            <p:cNvPicPr>
              <a:picLocks noChangeAspect="1"/>
            </p:cNvPicPr>
            <p:nvPr/>
          </p:nvPicPr>
          <p:blipFill>
            <a:blip r:embed="rId7"/>
            <a:stretch>
              <a:fillRect/>
            </a:stretch>
          </p:blipFill>
          <p:spPr>
            <a:xfrm>
              <a:off x="4263718" y="1739405"/>
              <a:ext cx="233835" cy="219519"/>
            </a:xfrm>
            <a:prstGeom prst="rect">
              <a:avLst/>
            </a:prstGeom>
          </p:spPr>
        </p:pic>
        <p:pic>
          <p:nvPicPr>
            <p:cNvPr id="364" name="Picture 363">
              <a:extLst>
                <a:ext uri="{FF2B5EF4-FFF2-40B4-BE49-F238E27FC236}">
                  <a16:creationId xmlns:a16="http://schemas.microsoft.com/office/drawing/2014/main" xmlns="" id="{A32EF679-1762-4684-A83C-DB8D5E978BD8}"/>
                </a:ext>
              </a:extLst>
            </p:cNvPr>
            <p:cNvPicPr>
              <a:picLocks noChangeAspect="1"/>
            </p:cNvPicPr>
            <p:nvPr/>
          </p:nvPicPr>
          <p:blipFill>
            <a:blip r:embed="rId7"/>
            <a:stretch>
              <a:fillRect/>
            </a:stretch>
          </p:blipFill>
          <p:spPr>
            <a:xfrm>
              <a:off x="3682355" y="1741144"/>
              <a:ext cx="233835" cy="219519"/>
            </a:xfrm>
            <a:prstGeom prst="rect">
              <a:avLst/>
            </a:prstGeom>
          </p:spPr>
        </p:pic>
      </p:grpSp>
      <p:sp>
        <p:nvSpPr>
          <p:cNvPr id="365" name="TextBox 364">
            <a:extLst>
              <a:ext uri="{FF2B5EF4-FFF2-40B4-BE49-F238E27FC236}">
                <a16:creationId xmlns:a16="http://schemas.microsoft.com/office/drawing/2014/main" xmlns="" id="{F14C31F3-2906-41F7-9C9A-2B3C2AE61D25}"/>
              </a:ext>
            </a:extLst>
          </p:cNvPr>
          <p:cNvSpPr txBox="1"/>
          <p:nvPr/>
        </p:nvSpPr>
        <p:spPr>
          <a:xfrm>
            <a:off x="71986" y="2487151"/>
            <a:ext cx="1156247" cy="461665"/>
          </a:xfrm>
          <a:prstGeom prst="rect">
            <a:avLst/>
          </a:prstGeom>
          <a:noFill/>
        </p:spPr>
        <p:txBody>
          <a:bodyPr wrap="square" rtlCol="0">
            <a:spAutoFit/>
          </a:bodyPr>
          <a:lstStyle/>
          <a:p>
            <a:pPr algn="ctr"/>
            <a:r>
              <a:rPr lang="en-US" sz="1200" dirty="0" err="1"/>
              <a:t>Acumos</a:t>
            </a:r>
            <a:r>
              <a:rPr lang="en-US" sz="1200" dirty="0"/>
              <a:t> Public Market Place</a:t>
            </a:r>
          </a:p>
        </p:txBody>
      </p:sp>
      <p:sp>
        <p:nvSpPr>
          <p:cNvPr id="366" name="TextBox 365">
            <a:extLst>
              <a:ext uri="{FF2B5EF4-FFF2-40B4-BE49-F238E27FC236}">
                <a16:creationId xmlns:a16="http://schemas.microsoft.com/office/drawing/2014/main" xmlns="" id="{B9108CC5-1E95-4D6A-B2BF-7F4773D68B15}"/>
              </a:ext>
            </a:extLst>
          </p:cNvPr>
          <p:cNvSpPr txBox="1"/>
          <p:nvPr/>
        </p:nvSpPr>
        <p:spPr>
          <a:xfrm>
            <a:off x="3549634" y="504372"/>
            <a:ext cx="1156247" cy="461665"/>
          </a:xfrm>
          <a:prstGeom prst="rect">
            <a:avLst/>
          </a:prstGeom>
          <a:noFill/>
        </p:spPr>
        <p:txBody>
          <a:bodyPr wrap="square" rtlCol="0">
            <a:spAutoFit/>
          </a:bodyPr>
          <a:lstStyle/>
          <a:p>
            <a:pPr algn="ctr"/>
            <a:r>
              <a:rPr lang="en-US" sz="1200" dirty="0" err="1"/>
              <a:t>Acumos</a:t>
            </a:r>
            <a:r>
              <a:rPr lang="en-US" sz="1200" dirty="0"/>
              <a:t> Private Market Place</a:t>
            </a:r>
          </a:p>
        </p:txBody>
      </p:sp>
    </p:spTree>
    <p:extLst>
      <p:ext uri="{BB962C8B-B14F-4D97-AF65-F5344CB8AC3E}">
        <p14:creationId xmlns:p14="http://schemas.microsoft.com/office/powerpoint/2010/main" val="427560211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 xmlns:a16="http://schemas.microsoft.com/office/drawing/2014/main" id="{C7584DB8-C8A6-4731-A03E-05DDD3017ED2}"/>
              </a:ext>
            </a:extLst>
          </p:cNvPr>
          <p:cNvGrpSpPr/>
          <p:nvPr/>
        </p:nvGrpSpPr>
        <p:grpSpPr>
          <a:xfrm>
            <a:off x="2786711" y="1405654"/>
            <a:ext cx="6963762" cy="5102158"/>
            <a:chOff x="443527" y="3509338"/>
            <a:chExt cx="3351306" cy="2696553"/>
          </a:xfrm>
        </p:grpSpPr>
        <p:sp>
          <p:nvSpPr>
            <p:cNvPr id="3" name="Rectangle 2">
              <a:extLst>
                <a:ext uri="{FF2B5EF4-FFF2-40B4-BE49-F238E27FC236}">
                  <a16:creationId xmlns="" xmlns:a16="http://schemas.microsoft.com/office/drawing/2014/main" id="{D2E38B28-67BE-4348-B408-BE95D381654F}"/>
                </a:ext>
              </a:extLst>
            </p:cNvPr>
            <p:cNvSpPr/>
            <p:nvPr/>
          </p:nvSpPr>
          <p:spPr>
            <a:xfrm>
              <a:off x="443527" y="3509338"/>
              <a:ext cx="3351306" cy="2696553"/>
            </a:xfrm>
            <a:prstGeom prst="rect">
              <a:avLst/>
            </a:prstGeom>
            <a:noFill/>
            <a:ln w="190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6743"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dirty="0" smtClean="0">
                <a:ln>
                  <a:noFill/>
                </a:ln>
                <a:solidFill>
                  <a:prstClr val="white"/>
                </a:solidFill>
                <a:effectLst/>
                <a:uLnTx/>
                <a:uFillTx/>
                <a:latin typeface="Calibri" panose="020F0502020204030204"/>
                <a:ea typeface="+mn-ea"/>
                <a:cs typeface="+mn-cs"/>
              </a:endParaRPr>
            </a:p>
          </p:txBody>
        </p:sp>
        <p:sp>
          <p:nvSpPr>
            <p:cNvPr id="4" name="TextBox 3">
              <a:extLst>
                <a:ext uri="{FF2B5EF4-FFF2-40B4-BE49-F238E27FC236}">
                  <a16:creationId xmlns="" xmlns:a16="http://schemas.microsoft.com/office/drawing/2014/main" id="{13296A2B-46A3-4889-9C54-BB5820464553}"/>
                </a:ext>
              </a:extLst>
            </p:cNvPr>
            <p:cNvSpPr txBox="1"/>
            <p:nvPr/>
          </p:nvSpPr>
          <p:spPr>
            <a:xfrm>
              <a:off x="1691917" y="3631500"/>
              <a:ext cx="913210" cy="353224"/>
            </a:xfrm>
            <a:prstGeom prst="rect">
              <a:avLst/>
            </a:prstGeom>
            <a:noFill/>
            <a:ln>
              <a:noFill/>
            </a:ln>
          </p:spPr>
          <p:txBody>
            <a:bodyPr wrap="none" lIns="0" tIns="0" rIns="0" bIns="0" rtlCol="0">
              <a:noAutofit/>
            </a:bodyPr>
            <a:lstStyle/>
            <a:p>
              <a:pPr marL="0" marR="0" lvl="0" indent="0" defTabSz="456743" eaLnBrk="1" fontAlgn="auto" latinLnBrk="0" hangingPunct="1">
                <a:lnSpc>
                  <a:spcPct val="100000"/>
                </a:lnSpc>
                <a:spcBef>
                  <a:spcPts val="0"/>
                </a:spcBef>
                <a:spcAft>
                  <a:spcPts val="0"/>
                </a:spcAft>
                <a:buClrTx/>
                <a:buSzTx/>
                <a:buFontTx/>
                <a:buNone/>
                <a:tabLst/>
                <a:defRPr/>
              </a:pPr>
              <a:r>
                <a:rPr kumimoji="0" lang="en-US" sz="1797" b="1" i="0" u="none" strike="noStrike" kern="0" cap="none" spc="0" normalizeH="0" baseline="0" noProof="0" dirty="0" smtClean="0">
                  <a:ln>
                    <a:noFill/>
                  </a:ln>
                  <a:solidFill>
                    <a:srgbClr val="EA7400"/>
                  </a:solidFill>
                  <a:effectLst/>
                  <a:uLnTx/>
                  <a:uFillTx/>
                </a:rPr>
                <a:t>Design</a:t>
              </a:r>
            </a:p>
          </p:txBody>
        </p:sp>
        <p:sp>
          <p:nvSpPr>
            <p:cNvPr id="5" name="Bent Arrow 29">
              <a:extLst>
                <a:ext uri="{FF2B5EF4-FFF2-40B4-BE49-F238E27FC236}">
                  <a16:creationId xmlns="" xmlns:a16="http://schemas.microsoft.com/office/drawing/2014/main" id="{808294ED-58FF-404D-9C57-2196E7EA6179}"/>
                </a:ext>
              </a:extLst>
            </p:cNvPr>
            <p:cNvSpPr/>
            <p:nvPr/>
          </p:nvSpPr>
          <p:spPr>
            <a:xfrm rot="5400000">
              <a:off x="2592678" y="3870108"/>
              <a:ext cx="716366" cy="816102"/>
            </a:xfrm>
            <a:prstGeom prst="bentArrow">
              <a:avLst/>
            </a:prstGeom>
            <a:solidFill>
              <a:srgbClr val="E7E6E6">
                <a:lumMod val="75000"/>
              </a:srgbClr>
            </a:solidFill>
            <a:ln w="0" cap="rnd"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6743"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dirty="0" smtClean="0">
                <a:ln>
                  <a:noFill/>
                </a:ln>
                <a:solidFill>
                  <a:srgbClr val="009FDB"/>
                </a:solidFill>
                <a:effectLst/>
                <a:uLnTx/>
                <a:uFillTx/>
                <a:latin typeface="Calibri" panose="020F0502020204030204"/>
                <a:ea typeface="+mn-ea"/>
                <a:cs typeface="+mn-cs"/>
              </a:endParaRPr>
            </a:p>
          </p:txBody>
        </p:sp>
        <p:sp>
          <p:nvSpPr>
            <p:cNvPr id="6" name="Bent Arrow 46">
              <a:extLst>
                <a:ext uri="{FF2B5EF4-FFF2-40B4-BE49-F238E27FC236}">
                  <a16:creationId xmlns="" xmlns:a16="http://schemas.microsoft.com/office/drawing/2014/main" id="{B040B621-38E5-4951-9757-960A856EB0E9}"/>
                </a:ext>
              </a:extLst>
            </p:cNvPr>
            <p:cNvSpPr/>
            <p:nvPr/>
          </p:nvSpPr>
          <p:spPr>
            <a:xfrm rot="10800000">
              <a:off x="2407936" y="5127909"/>
              <a:ext cx="856590" cy="806716"/>
            </a:xfrm>
            <a:prstGeom prst="bentArrow">
              <a:avLst/>
            </a:prstGeom>
            <a:solidFill>
              <a:srgbClr val="E7E6E6">
                <a:lumMod val="75000"/>
              </a:srgbClr>
            </a:solidFill>
            <a:ln w="0" cap="rnd"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6743"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dirty="0" smtClean="0">
                <a:ln>
                  <a:noFill/>
                </a:ln>
                <a:solidFill>
                  <a:srgbClr val="009FDB"/>
                </a:solidFill>
                <a:effectLst/>
                <a:uLnTx/>
                <a:uFillTx/>
                <a:latin typeface="Calibri" panose="020F0502020204030204"/>
                <a:ea typeface="+mn-ea"/>
                <a:cs typeface="+mn-cs"/>
              </a:endParaRPr>
            </a:p>
          </p:txBody>
        </p:sp>
        <p:sp>
          <p:nvSpPr>
            <p:cNvPr id="7" name="Bent Arrow 49">
              <a:extLst>
                <a:ext uri="{FF2B5EF4-FFF2-40B4-BE49-F238E27FC236}">
                  <a16:creationId xmlns="" xmlns:a16="http://schemas.microsoft.com/office/drawing/2014/main" id="{E1761313-EB09-4732-B459-016299C20834}"/>
                </a:ext>
              </a:extLst>
            </p:cNvPr>
            <p:cNvSpPr/>
            <p:nvPr/>
          </p:nvSpPr>
          <p:spPr>
            <a:xfrm rot="16200000">
              <a:off x="700978" y="4955878"/>
              <a:ext cx="835673" cy="987457"/>
            </a:xfrm>
            <a:prstGeom prst="bentArrow">
              <a:avLst/>
            </a:prstGeom>
            <a:solidFill>
              <a:srgbClr val="E7E6E6">
                <a:lumMod val="75000"/>
              </a:srgbClr>
            </a:solidFill>
            <a:ln w="0" cap="rnd"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6743"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dirty="0" smtClean="0">
                <a:ln>
                  <a:noFill/>
                </a:ln>
                <a:solidFill>
                  <a:srgbClr val="009FDB"/>
                </a:solidFill>
                <a:effectLst/>
                <a:uLnTx/>
                <a:uFillTx/>
                <a:latin typeface="Calibri" panose="020F0502020204030204"/>
                <a:ea typeface="+mn-ea"/>
                <a:cs typeface="+mn-cs"/>
              </a:endParaRPr>
            </a:p>
          </p:txBody>
        </p:sp>
        <p:sp>
          <p:nvSpPr>
            <p:cNvPr id="8" name="Bent Arrow 50">
              <a:extLst>
                <a:ext uri="{FF2B5EF4-FFF2-40B4-BE49-F238E27FC236}">
                  <a16:creationId xmlns="" xmlns:a16="http://schemas.microsoft.com/office/drawing/2014/main" id="{D6CE53D8-5D3C-4E93-AA75-BB144A855B52}"/>
                </a:ext>
              </a:extLst>
            </p:cNvPr>
            <p:cNvSpPr/>
            <p:nvPr/>
          </p:nvSpPr>
          <p:spPr>
            <a:xfrm>
              <a:off x="691658" y="3815096"/>
              <a:ext cx="913210" cy="821245"/>
            </a:xfrm>
            <a:prstGeom prst="bentArrow">
              <a:avLst/>
            </a:prstGeom>
            <a:solidFill>
              <a:srgbClr val="E7E6E6">
                <a:lumMod val="75000"/>
              </a:srgbClr>
            </a:solidFill>
            <a:ln w="0" cap="rnd"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6743" eaLnBrk="1" fontAlgn="auto" latinLnBrk="0" hangingPunct="1">
                <a:lnSpc>
                  <a:spcPct val="100000"/>
                </a:lnSpc>
                <a:spcBef>
                  <a:spcPts val="0"/>
                </a:spcBef>
                <a:spcAft>
                  <a:spcPts val="0"/>
                </a:spcAft>
                <a:buClrTx/>
                <a:buSzTx/>
                <a:buFontTx/>
                <a:buNone/>
                <a:tabLst/>
                <a:defRPr/>
              </a:pPr>
              <a:endParaRPr kumimoji="0" lang="en-US" sz="1797" b="0" i="0" u="none" strike="noStrike" kern="0" cap="none" spc="0" normalizeH="0" baseline="0" noProof="0" dirty="0" smtClean="0">
                <a:ln>
                  <a:noFill/>
                </a:ln>
                <a:solidFill>
                  <a:srgbClr val="009FDB"/>
                </a:solidFill>
                <a:effectLst/>
                <a:uLnTx/>
                <a:uFillTx/>
                <a:latin typeface="Calibri" panose="020F0502020204030204"/>
                <a:ea typeface="+mn-ea"/>
                <a:cs typeface="+mn-cs"/>
              </a:endParaRPr>
            </a:p>
          </p:txBody>
        </p:sp>
      </p:grpSp>
      <p:sp>
        <p:nvSpPr>
          <p:cNvPr id="9" name="Arrow: Down 16">
            <a:extLst>
              <a:ext uri="{FF2B5EF4-FFF2-40B4-BE49-F238E27FC236}">
                <a16:creationId xmlns="" xmlns:a16="http://schemas.microsoft.com/office/drawing/2014/main" id="{AF17E699-D54F-4811-B071-2585B4CD8919}"/>
              </a:ext>
            </a:extLst>
          </p:cNvPr>
          <p:cNvSpPr/>
          <p:nvPr/>
        </p:nvSpPr>
        <p:spPr>
          <a:xfrm rot="5400000">
            <a:off x="5116711" y="3708894"/>
            <a:ext cx="301479" cy="797159"/>
          </a:xfrm>
          <a:prstGeom prst="downArrow">
            <a:avLst/>
          </a:prstGeom>
          <a:solidFill>
            <a:srgbClr val="000000"/>
          </a:solidFill>
          <a:ln w="9525"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sp>
        <p:nvSpPr>
          <p:cNvPr id="10" name="Arrow: Down 17">
            <a:extLst>
              <a:ext uri="{FF2B5EF4-FFF2-40B4-BE49-F238E27FC236}">
                <a16:creationId xmlns="" xmlns:a16="http://schemas.microsoft.com/office/drawing/2014/main" id="{896FD6BA-AEC9-4E92-BDCA-24CA8F87A3F9}"/>
              </a:ext>
            </a:extLst>
          </p:cNvPr>
          <p:cNvSpPr/>
          <p:nvPr/>
        </p:nvSpPr>
        <p:spPr>
          <a:xfrm rot="16200000">
            <a:off x="6857080" y="3708894"/>
            <a:ext cx="301479" cy="797159"/>
          </a:xfrm>
          <a:prstGeom prst="downArrow">
            <a:avLst/>
          </a:prstGeom>
          <a:solidFill>
            <a:srgbClr val="000000"/>
          </a:solidFill>
          <a:ln w="9525"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sp>
        <p:nvSpPr>
          <p:cNvPr id="11" name="Oval 10">
            <a:extLst>
              <a:ext uri="{FF2B5EF4-FFF2-40B4-BE49-F238E27FC236}">
                <a16:creationId xmlns="" xmlns:a16="http://schemas.microsoft.com/office/drawing/2014/main" id="{0F54C807-EFDD-4049-BFD1-768C999ACD88}"/>
              </a:ext>
            </a:extLst>
          </p:cNvPr>
          <p:cNvSpPr>
            <a:spLocks noChangeAspect="1"/>
          </p:cNvSpPr>
          <p:nvPr/>
        </p:nvSpPr>
        <p:spPr>
          <a:xfrm>
            <a:off x="5669708" y="2131785"/>
            <a:ext cx="925973" cy="766566"/>
          </a:xfrm>
          <a:prstGeom prst="ellipse">
            <a:avLst/>
          </a:prstGeom>
          <a:solidFill>
            <a:srgbClr val="009FDB"/>
          </a:solidFill>
          <a:ln w="9525" cap="flat" cmpd="sng" algn="ctr">
            <a:solidFill>
              <a:srgbClr val="009FDB"/>
            </a:solidFill>
            <a:prstDash val="solid"/>
          </a:ln>
          <a:effectLst/>
        </p:spPr>
        <p:txBody>
          <a:bodyPr lIns="0" tIns="0" rIns="0" bIns="0" rtlCol="0" anchor="ctr"/>
          <a:lstStyle/>
          <a:p>
            <a:pPr algn="ctr"/>
            <a:r>
              <a:rPr lang="en-US" sz="1100" dirty="0">
                <a:solidFill>
                  <a:srgbClr val="FFFFFF"/>
                </a:solidFill>
                <a:ea typeface="Times New Roman" panose="02020603050405020304" pitchFamily="18" charset="0"/>
                <a:cs typeface="Times New Roman" panose="02020603050405020304" pitchFamily="18" charset="0"/>
              </a:rPr>
              <a:t>Edge Compute</a:t>
            </a:r>
            <a:endParaRPr lang="en-US" sz="1100" dirty="0">
              <a:solidFill>
                <a:prstClr val="black"/>
              </a:solidFill>
              <a:latin typeface="Times New Roman" panose="02020603050405020304" pitchFamily="18" charset="0"/>
              <a:ea typeface="Times New Roman" panose="02020603050405020304" pitchFamily="18" charset="0"/>
            </a:endParaRPr>
          </a:p>
        </p:txBody>
      </p:sp>
      <p:sp>
        <p:nvSpPr>
          <p:cNvPr id="12" name="Arrow: Down 19">
            <a:extLst>
              <a:ext uri="{FF2B5EF4-FFF2-40B4-BE49-F238E27FC236}">
                <a16:creationId xmlns="" xmlns:a16="http://schemas.microsoft.com/office/drawing/2014/main" id="{978FC462-7752-4997-BA6B-983501BF347C}"/>
              </a:ext>
            </a:extLst>
          </p:cNvPr>
          <p:cNvSpPr/>
          <p:nvPr/>
        </p:nvSpPr>
        <p:spPr>
          <a:xfrm>
            <a:off x="5967113" y="4532875"/>
            <a:ext cx="301479" cy="797159"/>
          </a:xfrm>
          <a:prstGeom prst="downArrow">
            <a:avLst/>
          </a:prstGeom>
          <a:solidFill>
            <a:srgbClr val="000000"/>
          </a:solidFill>
          <a:ln w="9525"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sp>
        <p:nvSpPr>
          <p:cNvPr id="13" name="Arrow: Down 20">
            <a:extLst>
              <a:ext uri="{FF2B5EF4-FFF2-40B4-BE49-F238E27FC236}">
                <a16:creationId xmlns="" xmlns:a16="http://schemas.microsoft.com/office/drawing/2014/main" id="{5D090FA9-A5A0-4BA1-9AC2-798E05C37987}"/>
              </a:ext>
            </a:extLst>
          </p:cNvPr>
          <p:cNvSpPr/>
          <p:nvPr/>
        </p:nvSpPr>
        <p:spPr>
          <a:xfrm rot="10800000">
            <a:off x="5967113" y="2910081"/>
            <a:ext cx="320678" cy="749433"/>
          </a:xfrm>
          <a:prstGeom prst="downArrow">
            <a:avLst/>
          </a:prstGeom>
          <a:solidFill>
            <a:srgbClr val="000000"/>
          </a:solidFill>
          <a:ln w="9525" cap="flat" cmpd="sng" algn="ctr">
            <a:noFill/>
            <a:prstDash val="solid"/>
          </a:ln>
          <a:effectLst/>
        </p:spPr>
        <p:txBody>
          <a:bodyPr lIns="0" tIns="0" rIns="0" bIns="0" rtlCol="0" anchor="ctr"/>
          <a:lstStyle/>
          <a:p>
            <a:pPr marL="0" marR="0" lvl="0" indent="0"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endParaRPr>
          </a:p>
        </p:txBody>
      </p:sp>
      <p:sp>
        <p:nvSpPr>
          <p:cNvPr id="14" name="Oval 13">
            <a:extLst>
              <a:ext uri="{FF2B5EF4-FFF2-40B4-BE49-F238E27FC236}">
                <a16:creationId xmlns="" xmlns:a16="http://schemas.microsoft.com/office/drawing/2014/main" id="{D963922B-2B45-47AD-AD5F-2F4D4317E244}"/>
              </a:ext>
            </a:extLst>
          </p:cNvPr>
          <p:cNvSpPr>
            <a:spLocks noChangeAspect="1"/>
          </p:cNvSpPr>
          <p:nvPr/>
        </p:nvSpPr>
        <p:spPr>
          <a:xfrm>
            <a:off x="7401085" y="3722521"/>
            <a:ext cx="925973" cy="766566"/>
          </a:xfrm>
          <a:prstGeom prst="ellipse">
            <a:avLst/>
          </a:prstGeom>
          <a:solidFill>
            <a:srgbClr val="009FDB"/>
          </a:solidFill>
          <a:ln w="9525" cap="flat" cmpd="sng" algn="ctr">
            <a:solidFill>
              <a:srgbClr val="009FDB"/>
            </a:solidFill>
            <a:prstDash val="solid"/>
          </a:ln>
          <a:effectLst/>
        </p:spPr>
        <p:txBody>
          <a:bodyPr lIns="0" tIns="0" rIns="0" bIns="0" rtlCol="0" anchor="ctr"/>
          <a:lstStyle/>
          <a:p>
            <a:pPr algn="ctr"/>
            <a:r>
              <a:rPr lang="en-US" sz="1100" dirty="0">
                <a:solidFill>
                  <a:srgbClr val="FFFFFF"/>
                </a:solidFill>
                <a:ea typeface="Times New Roman" panose="02020603050405020304" pitchFamily="18" charset="0"/>
                <a:cs typeface="Times New Roman" panose="02020603050405020304" pitchFamily="18" charset="0"/>
              </a:rPr>
              <a:t>Software defined </a:t>
            </a:r>
          </a:p>
          <a:p>
            <a:pPr algn="ctr"/>
            <a:r>
              <a:rPr lang="en-US" sz="1100" dirty="0">
                <a:solidFill>
                  <a:srgbClr val="FFFFFF"/>
                </a:solidFill>
                <a:ea typeface="Times New Roman" panose="02020603050405020304" pitchFamily="18" charset="0"/>
                <a:cs typeface="Times New Roman" panose="02020603050405020304" pitchFamily="18" charset="0"/>
              </a:rPr>
              <a:t>Network &amp;</a:t>
            </a:r>
          </a:p>
          <a:p>
            <a:pPr algn="ctr"/>
            <a:r>
              <a:rPr lang="en-US" sz="1100" dirty="0">
                <a:solidFill>
                  <a:srgbClr val="FFFFFF"/>
                </a:solidFill>
                <a:ea typeface="Times New Roman" panose="02020603050405020304" pitchFamily="18" charset="0"/>
                <a:cs typeface="Times New Roman" panose="02020603050405020304" pitchFamily="18" charset="0"/>
              </a:rPr>
              <a:t>Storage</a:t>
            </a:r>
            <a:endParaRPr lang="en-US" sz="1100" dirty="0">
              <a:solidFill>
                <a:prstClr val="black"/>
              </a:solidFill>
              <a:latin typeface="Times New Roman" panose="02020603050405020304" pitchFamily="18" charset="0"/>
              <a:ea typeface="Times New Roman" panose="02020603050405020304" pitchFamily="18" charset="0"/>
            </a:endParaRPr>
          </a:p>
        </p:txBody>
      </p:sp>
      <p:sp>
        <p:nvSpPr>
          <p:cNvPr id="15" name="Oval 14">
            <a:extLst>
              <a:ext uri="{FF2B5EF4-FFF2-40B4-BE49-F238E27FC236}">
                <a16:creationId xmlns="" xmlns:a16="http://schemas.microsoft.com/office/drawing/2014/main" id="{CD496646-130D-4879-BF18-AC3998CEA84C}"/>
              </a:ext>
            </a:extLst>
          </p:cNvPr>
          <p:cNvSpPr>
            <a:spLocks noChangeAspect="1"/>
          </p:cNvSpPr>
          <p:nvPr/>
        </p:nvSpPr>
        <p:spPr>
          <a:xfrm>
            <a:off x="5260421" y="3252380"/>
            <a:ext cx="1771254" cy="1665208"/>
          </a:xfrm>
          <a:prstGeom prst="ellipse">
            <a:avLst/>
          </a:prstGeom>
          <a:solidFill>
            <a:srgbClr val="000000"/>
          </a:solidFill>
          <a:ln w="9525" cap="flat" cmpd="sng" algn="ctr">
            <a:noFill/>
            <a:prstDash val="solid"/>
          </a:ln>
          <a:effectLst/>
        </p:spPr>
        <p:txBody>
          <a:bodyPr lIns="0" tIns="0" rIns="0" bIns="0" rtlCol="0" anchor="ctr"/>
          <a:lstStyle/>
          <a:p>
            <a:pPr algn="ctr"/>
            <a:r>
              <a:rPr lang="en-US" sz="2000" b="1" dirty="0">
                <a:solidFill>
                  <a:srgbClr val="FFFFFF"/>
                </a:solidFill>
                <a:ea typeface="Times New Roman" panose="02020603050405020304" pitchFamily="18" charset="0"/>
                <a:cs typeface="Times New Roman" panose="02020603050405020304" pitchFamily="18" charset="0"/>
              </a:rPr>
              <a:t>Network AI</a:t>
            </a:r>
            <a:endParaRPr lang="en-US" sz="2000" dirty="0">
              <a:solidFill>
                <a:prstClr val="black"/>
              </a:solidFill>
              <a:latin typeface="Times New Roman" panose="02020603050405020304" pitchFamily="18" charset="0"/>
              <a:ea typeface="Times New Roman" panose="02020603050405020304" pitchFamily="18" charset="0"/>
            </a:endParaRPr>
          </a:p>
        </p:txBody>
      </p:sp>
      <p:sp>
        <p:nvSpPr>
          <p:cNvPr id="16" name="Oval 15">
            <a:extLst>
              <a:ext uri="{FF2B5EF4-FFF2-40B4-BE49-F238E27FC236}">
                <a16:creationId xmlns="" xmlns:a16="http://schemas.microsoft.com/office/drawing/2014/main" id="{F381F0D0-9390-4C6B-9075-8E7E27FE98BB}"/>
              </a:ext>
            </a:extLst>
          </p:cNvPr>
          <p:cNvSpPr>
            <a:spLocks noChangeAspect="1"/>
          </p:cNvSpPr>
          <p:nvPr/>
        </p:nvSpPr>
        <p:spPr>
          <a:xfrm>
            <a:off x="5652930" y="5325719"/>
            <a:ext cx="956310" cy="766566"/>
          </a:xfrm>
          <a:prstGeom prst="ellipse">
            <a:avLst/>
          </a:prstGeom>
          <a:solidFill>
            <a:srgbClr val="009FDB"/>
          </a:solidFill>
          <a:ln w="9525" cap="flat" cmpd="sng" algn="ctr">
            <a:solidFill>
              <a:srgbClr val="009FDB"/>
            </a:solidFill>
            <a:prstDash val="solid"/>
          </a:ln>
          <a:effectLst/>
        </p:spPr>
        <p:txBody>
          <a:bodyPr lIns="0" tIns="0" rIns="0" bIns="0" rtlCol="0" anchor="ctr"/>
          <a:lstStyle/>
          <a:p>
            <a:pPr algn="ctr"/>
            <a:r>
              <a:rPr lang="en-US" sz="1100" dirty="0">
                <a:solidFill>
                  <a:srgbClr val="FFFFFF"/>
                </a:solidFill>
                <a:ea typeface="Times New Roman" panose="02020603050405020304" pitchFamily="18" charset="0"/>
                <a:cs typeface="Times New Roman" panose="02020603050405020304" pitchFamily="18" charset="0"/>
              </a:rPr>
              <a:t>Artificial</a:t>
            </a:r>
          </a:p>
          <a:p>
            <a:pPr algn="ctr"/>
            <a:r>
              <a:rPr lang="en-US" sz="1100" dirty="0">
                <a:solidFill>
                  <a:srgbClr val="FFFFFF"/>
                </a:solidFill>
                <a:ea typeface="Times New Roman" panose="02020603050405020304" pitchFamily="18" charset="0"/>
                <a:cs typeface="Times New Roman" panose="02020603050405020304" pitchFamily="18" charset="0"/>
              </a:rPr>
              <a:t>Intelligence</a:t>
            </a:r>
          </a:p>
        </p:txBody>
      </p:sp>
      <p:sp>
        <p:nvSpPr>
          <p:cNvPr id="17" name="Oval 16">
            <a:extLst>
              <a:ext uri="{FF2B5EF4-FFF2-40B4-BE49-F238E27FC236}">
                <a16:creationId xmlns="" xmlns:a16="http://schemas.microsoft.com/office/drawing/2014/main" id="{54E8DC75-5E27-4DA4-915E-0729FE6CAC8C}"/>
              </a:ext>
            </a:extLst>
          </p:cNvPr>
          <p:cNvSpPr>
            <a:spLocks noChangeAspect="1"/>
          </p:cNvSpPr>
          <p:nvPr/>
        </p:nvSpPr>
        <p:spPr>
          <a:xfrm>
            <a:off x="3937852" y="3733913"/>
            <a:ext cx="925973" cy="766566"/>
          </a:xfrm>
          <a:prstGeom prst="ellipse">
            <a:avLst/>
          </a:prstGeom>
          <a:solidFill>
            <a:srgbClr val="009FDB"/>
          </a:solidFill>
          <a:ln w="9525" cap="flat" cmpd="sng" algn="ctr">
            <a:solidFill>
              <a:srgbClr val="009FDB"/>
            </a:solidFill>
            <a:prstDash val="solid"/>
          </a:ln>
          <a:effectLst/>
        </p:spPr>
        <p:txBody>
          <a:bodyPr lIns="0" tIns="0" rIns="0" bIns="0" rtlCol="0" anchor="ctr"/>
          <a:lstStyle/>
          <a:p>
            <a:pPr algn="ctr"/>
            <a:r>
              <a:rPr lang="en-US" sz="1100" dirty="0">
                <a:solidFill>
                  <a:srgbClr val="FFFFFF"/>
                </a:solidFill>
                <a:ea typeface="Times New Roman" panose="02020603050405020304" pitchFamily="18" charset="0"/>
                <a:cs typeface="Times New Roman" panose="02020603050405020304" pitchFamily="18" charset="0"/>
              </a:rPr>
              <a:t>SG</a:t>
            </a:r>
          </a:p>
          <a:p>
            <a:pPr algn="ctr"/>
            <a:r>
              <a:rPr lang="en-US" sz="1100" dirty="0">
                <a:solidFill>
                  <a:srgbClr val="FFFFFF"/>
                </a:solidFill>
                <a:ea typeface="Times New Roman" panose="02020603050405020304" pitchFamily="18" charset="0"/>
                <a:cs typeface="Times New Roman" panose="02020603050405020304" pitchFamily="18" charset="0"/>
              </a:rPr>
              <a:t>Access</a:t>
            </a:r>
          </a:p>
        </p:txBody>
      </p:sp>
      <p:sp>
        <p:nvSpPr>
          <p:cNvPr id="18" name="TextBox 17">
            <a:extLst>
              <a:ext uri="{FF2B5EF4-FFF2-40B4-BE49-F238E27FC236}">
                <a16:creationId xmlns="" xmlns:a16="http://schemas.microsoft.com/office/drawing/2014/main" id="{598686B6-03D7-458D-B905-62A361CAC92B}"/>
              </a:ext>
            </a:extLst>
          </p:cNvPr>
          <p:cNvSpPr txBox="1"/>
          <p:nvPr/>
        </p:nvSpPr>
        <p:spPr>
          <a:xfrm>
            <a:off x="8461236" y="3825417"/>
            <a:ext cx="755335" cy="369332"/>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rPr>
              <a:t>ONAP</a:t>
            </a:r>
          </a:p>
        </p:txBody>
      </p:sp>
      <p:sp>
        <p:nvSpPr>
          <p:cNvPr id="19" name="TextBox 18">
            <a:extLst>
              <a:ext uri="{FF2B5EF4-FFF2-40B4-BE49-F238E27FC236}">
                <a16:creationId xmlns="" xmlns:a16="http://schemas.microsoft.com/office/drawing/2014/main" id="{8015AEAD-69E2-4E10-9482-030F638DF74B}"/>
              </a:ext>
            </a:extLst>
          </p:cNvPr>
          <p:cNvSpPr txBox="1"/>
          <p:nvPr/>
        </p:nvSpPr>
        <p:spPr>
          <a:xfrm>
            <a:off x="2338654" y="3825417"/>
            <a:ext cx="1268489" cy="369332"/>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rPr>
              <a:t>ONF/ORAN</a:t>
            </a:r>
          </a:p>
        </p:txBody>
      </p:sp>
      <p:sp>
        <p:nvSpPr>
          <p:cNvPr id="20" name="TextBox 19">
            <a:extLst>
              <a:ext uri="{FF2B5EF4-FFF2-40B4-BE49-F238E27FC236}">
                <a16:creationId xmlns="" xmlns:a16="http://schemas.microsoft.com/office/drawing/2014/main" id="{913508FE-096F-4E6E-8347-05F1FEFD959F}"/>
              </a:ext>
            </a:extLst>
          </p:cNvPr>
          <p:cNvSpPr txBox="1"/>
          <p:nvPr/>
        </p:nvSpPr>
        <p:spPr>
          <a:xfrm>
            <a:off x="5595504" y="6241025"/>
            <a:ext cx="1060418" cy="369332"/>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rPr>
              <a:t>ACUMOS</a:t>
            </a:r>
          </a:p>
        </p:txBody>
      </p:sp>
      <p:sp>
        <p:nvSpPr>
          <p:cNvPr id="21" name="TextBox 20">
            <a:extLst>
              <a:ext uri="{FF2B5EF4-FFF2-40B4-BE49-F238E27FC236}">
                <a16:creationId xmlns="" xmlns:a16="http://schemas.microsoft.com/office/drawing/2014/main" id="{5EE98895-DAC7-4AD8-8223-BFF408161F4C}"/>
              </a:ext>
            </a:extLst>
          </p:cNvPr>
          <p:cNvSpPr txBox="1"/>
          <p:nvPr/>
        </p:nvSpPr>
        <p:spPr>
          <a:xfrm>
            <a:off x="5215838" y="1577050"/>
            <a:ext cx="1940403" cy="369332"/>
          </a:xfrm>
          <a:prstGeom prst="rect">
            <a:avLst/>
          </a:prstGeom>
          <a:solidFill>
            <a:sysClr val="windowText" lastClr="000000"/>
          </a:solid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800" b="1" i="0" u="none" strike="noStrike" kern="0" cap="none" spc="0" normalizeH="0" baseline="0" noProof="0" dirty="0" smtClean="0">
                <a:ln>
                  <a:noFill/>
                </a:ln>
                <a:solidFill>
                  <a:prstClr val="white"/>
                </a:solidFill>
                <a:effectLst/>
                <a:uLnTx/>
                <a:uFillTx/>
              </a:rPr>
              <a:t>AKRAINO/AIRSHIP</a:t>
            </a:r>
          </a:p>
        </p:txBody>
      </p:sp>
      <p:sp>
        <p:nvSpPr>
          <p:cNvPr id="22" name="Title 3">
            <a:extLst>
              <a:ext uri="{FF2B5EF4-FFF2-40B4-BE49-F238E27FC236}">
                <a16:creationId xmlns="" xmlns:a16="http://schemas.microsoft.com/office/drawing/2014/main" id="{04AF348B-19DE-4BEA-A000-22EBE548ADCC}"/>
              </a:ext>
            </a:extLst>
          </p:cNvPr>
          <p:cNvSpPr txBox="1">
            <a:spLocks/>
          </p:cNvSpPr>
          <p:nvPr/>
        </p:nvSpPr>
        <p:spPr>
          <a:xfrm>
            <a:off x="0" y="4464"/>
            <a:ext cx="12204125" cy="986102"/>
          </a:xfrm>
          <a:prstGeom prst="rect">
            <a:avLst/>
          </a:prstGeom>
          <a:solidFill>
            <a:sysClr val="windowText" lastClr="000000"/>
          </a:solidFill>
        </p:spPr>
        <p:txBody>
          <a:bodyPr vert="horz" lIns="0" tIns="0" rIns="0" bIns="0" rtlCol="0" anchor="ctr">
            <a:noAutofit/>
          </a:bodyPr>
          <a:lstStyle>
            <a:lvl1pPr algn="l" defTabSz="457063" rtl="0" eaLnBrk="1" latinLnBrk="0" hangingPunct="1">
              <a:lnSpc>
                <a:spcPct val="110000"/>
              </a:lnSpc>
              <a:spcBef>
                <a:spcPct val="0"/>
              </a:spcBef>
              <a:spcAft>
                <a:spcPts val="1000"/>
              </a:spcAft>
              <a:buNone/>
              <a:defRPr sz="1799" kern="1200">
                <a:solidFill>
                  <a:schemeClr val="tx2"/>
                </a:solidFill>
                <a:latin typeface="+mn-lt"/>
                <a:ea typeface="+mj-ea"/>
                <a:cs typeface="ATT Aleck Sans" panose="020B0503020203020204" pitchFamily="34" charset="0"/>
              </a:defRPr>
            </a:lvl1pPr>
          </a:lstStyle>
          <a:p>
            <a:pPr marL="91322" marR="0" lvl="0" indent="0" algn="ctr" defTabSz="457063" rtl="0" eaLnBrk="1" fontAlgn="auto" latinLnBrk="0" hangingPunct="1">
              <a:lnSpc>
                <a:spcPct val="60000"/>
              </a:lnSpc>
              <a:spcBef>
                <a:spcPct val="0"/>
              </a:spcBef>
              <a:spcAft>
                <a:spcPts val="1000"/>
              </a:spcAft>
              <a:buClrTx/>
              <a:buSzTx/>
              <a:buFontTx/>
              <a:buNone/>
              <a:tabLst/>
              <a:defRPr/>
            </a:pPr>
            <a:r>
              <a:rPr kumimoji="0" lang="en-US" sz="3200" b="1" i="0" u="none" strike="noStrike" kern="1200" cap="none" spc="0" normalizeH="0" baseline="0" noProof="0" dirty="0" smtClean="0">
                <a:ln>
                  <a:noFill/>
                </a:ln>
                <a:solidFill>
                  <a:prstClr val="white"/>
                </a:solidFill>
                <a:effectLst/>
                <a:uLnTx/>
                <a:uFillTx/>
                <a:latin typeface="Calibri" panose="020F0502020204030204"/>
                <a:ea typeface="+mj-ea"/>
              </a:rPr>
              <a:t>AT&amp;T Network </a:t>
            </a:r>
            <a:r>
              <a:rPr kumimoji="0" lang="en-US" sz="3200" b="1" i="0" u="none" strike="noStrike" kern="1200" cap="none" spc="0" normalizeH="0" baseline="0" noProof="0" dirty="0">
                <a:ln>
                  <a:noFill/>
                </a:ln>
                <a:solidFill>
                  <a:prstClr val="white"/>
                </a:solidFill>
                <a:effectLst/>
                <a:uLnTx/>
                <a:uFillTx/>
                <a:latin typeface="Calibri" panose="020F0502020204030204"/>
                <a:ea typeface="+mj-ea"/>
              </a:rPr>
              <a:t>AI  </a:t>
            </a:r>
          </a:p>
          <a:p>
            <a:pPr marL="91322" marR="0" lvl="0" indent="0" algn="ctr" defTabSz="457063" rtl="0" eaLnBrk="1" fontAlgn="auto" latinLnBrk="0" hangingPunct="1">
              <a:lnSpc>
                <a:spcPct val="60000"/>
              </a:lnSpc>
              <a:spcBef>
                <a:spcPct val="0"/>
              </a:spcBef>
              <a:spcAft>
                <a:spcPts val="1000"/>
              </a:spcAft>
              <a:buClrTx/>
              <a:buSzTx/>
              <a:buFontTx/>
              <a:buNone/>
              <a:tabLst/>
              <a:defRPr/>
            </a:pPr>
            <a:r>
              <a:rPr kumimoji="0" lang="en-US" sz="2400" b="0" i="1" u="none" strike="noStrike" kern="1200" cap="none" spc="0" normalizeH="0" baseline="0" noProof="0" dirty="0">
                <a:ln>
                  <a:noFill/>
                </a:ln>
                <a:solidFill>
                  <a:prstClr val="white"/>
                </a:solidFill>
                <a:effectLst/>
                <a:uLnTx/>
                <a:uFillTx/>
                <a:latin typeface="Calibri" panose="020F0502020204030204"/>
                <a:ea typeface="+mj-ea"/>
              </a:rPr>
              <a:t>Autonomous, Contexual &amp; Predictive Network to drive new experiences at higher velocity</a:t>
            </a:r>
          </a:p>
        </p:txBody>
      </p:sp>
      <p:sp>
        <p:nvSpPr>
          <p:cNvPr id="23" name="TextBox 22">
            <a:extLst>
              <a:ext uri="{FF2B5EF4-FFF2-40B4-BE49-F238E27FC236}">
                <a16:creationId xmlns="" xmlns:a16="http://schemas.microsoft.com/office/drawing/2014/main" id="{31FD9D14-1D9E-004B-B46C-758E67FA3F0E}"/>
              </a:ext>
            </a:extLst>
          </p:cNvPr>
          <p:cNvSpPr txBox="1"/>
          <p:nvPr/>
        </p:nvSpPr>
        <p:spPr>
          <a:xfrm>
            <a:off x="4864143" y="1291915"/>
            <a:ext cx="2563810" cy="646331"/>
          </a:xfrm>
          <a:prstGeom prst="rect">
            <a:avLst/>
          </a:prstGeom>
          <a:noFill/>
          <a:scene3d>
            <a:camera prst="orthographicFront">
              <a:rot lat="0" lon="0" rev="0"/>
            </a:camera>
            <a:lightRig rig="threePt" dir="t"/>
          </a:scene3d>
        </p:spPr>
        <p:txBody>
          <a:bodyPr wrap="square" rtlCol="0">
            <a:prstTxWarp prst="textArchUp">
              <a:avLst/>
            </a:prstTxWarp>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3600" b="0" i="0" u="none" strike="noStrike" kern="0" cap="none" spc="0" normalizeH="0" baseline="0" noProof="0" dirty="0" smtClean="0">
                <a:ln>
                  <a:noFill/>
                </a:ln>
                <a:solidFill>
                  <a:prstClr val="black"/>
                </a:solidFill>
                <a:effectLst/>
                <a:uLnTx/>
                <a:uFillTx/>
              </a:rPr>
              <a:t>OPEN SOURCE</a:t>
            </a:r>
          </a:p>
        </p:txBody>
      </p:sp>
    </p:spTree>
    <p:extLst>
      <p:ext uri="{BB962C8B-B14F-4D97-AF65-F5344CB8AC3E}">
        <p14:creationId xmlns:p14="http://schemas.microsoft.com/office/powerpoint/2010/main" val="381021119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5259" y="2625942"/>
            <a:ext cx="10515600" cy="369344"/>
          </a:xfrm>
        </p:spPr>
        <p:txBody>
          <a:bodyPr vert="horz" lIns="0" tIns="0" rIns="0" bIns="0" rtlCol="0" anchor="t">
            <a:noAutofit/>
          </a:bodyPr>
          <a:lstStyle/>
          <a:p>
            <a:pPr algn="ctr" defTabSz="457337">
              <a:spcAft>
                <a:spcPts val="600"/>
              </a:spcAft>
            </a:pPr>
            <a:r>
              <a:rPr lang="en-US" sz="6000" dirty="0" smtClean="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Open Source Releases</a:t>
            </a:r>
            <a:endPar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Tree>
    <p:extLst>
      <p:ext uri="{BB962C8B-B14F-4D97-AF65-F5344CB8AC3E}">
        <p14:creationId xmlns:p14="http://schemas.microsoft.com/office/powerpoint/2010/main" val="266898287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2</a:t>
            </a:fld>
            <a:r>
              <a:rPr lang="en-US" dirty="0" smtClean="0">
                <a:solidFill>
                  <a:srgbClr val="000000"/>
                </a:solidFill>
                <a:latin typeface="ATT Aleck Sans"/>
              </a:rPr>
              <a:t> </a:t>
            </a:r>
            <a:endParaRPr lang="en-US" dirty="0">
              <a:solidFill>
                <a:srgbClr val="000000"/>
              </a:solidFill>
              <a:latin typeface="ATT Aleck Sans"/>
            </a:endParaRPr>
          </a:p>
        </p:txBody>
      </p:sp>
      <p:sp>
        <p:nvSpPr>
          <p:cNvPr id="3" name="Title 2"/>
          <p:cNvSpPr txBox="1">
            <a:spLocks/>
          </p:cNvSpPr>
          <p:nvPr/>
        </p:nvSpPr>
        <p:spPr>
          <a:xfrm>
            <a:off x="286529" y="214553"/>
            <a:ext cx="11211984" cy="699848"/>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defTabSz="457337">
              <a:lnSpc>
                <a:spcPct val="100000"/>
              </a:lnSpc>
              <a:spcAft>
                <a:spcPts val="600"/>
              </a:spcAft>
              <a:defRPr/>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Agenda</a:t>
            </a:r>
          </a:p>
        </p:txBody>
      </p:sp>
      <p:sp>
        <p:nvSpPr>
          <p:cNvPr id="4" name="Content Placeholder 3"/>
          <p:cNvSpPr txBox="1">
            <a:spLocks/>
          </p:cNvSpPr>
          <p:nvPr/>
        </p:nvSpPr>
        <p:spPr>
          <a:xfrm>
            <a:off x="832666" y="997440"/>
            <a:ext cx="10665847" cy="2389416"/>
          </a:xfrm>
          <a:prstGeom prst="rect">
            <a:avLst/>
          </a:prstGeom>
        </p:spPr>
        <p:txBody>
          <a:bodyPr vert="horz" lIns="0" tIns="0" rIns="0" bIns="0" numCol="2" rtlCol="0">
            <a:noAutofit/>
          </a:bodyPr>
          <a:lstStyle>
            <a:lvl1pPr marL="0" indent="0" algn="l" defTabSz="411589" rtl="0" eaLnBrk="1" latinLnBrk="0" hangingPunct="1">
              <a:lnSpc>
                <a:spcPct val="90000"/>
              </a:lnSpc>
              <a:spcBef>
                <a:spcPts val="0"/>
              </a:spcBef>
              <a:spcAft>
                <a:spcPts val="540"/>
              </a:spcAft>
              <a:buClr>
                <a:schemeClr val="tx1"/>
              </a:buClr>
              <a:buFont typeface="Arial"/>
              <a:buNone/>
              <a:defRPr sz="2160" kern="1200">
                <a:solidFill>
                  <a:schemeClr val="tx1"/>
                </a:solidFill>
                <a:latin typeface="ATT Aleck Sans" panose="020B0503020203020204" pitchFamily="34" charset="0"/>
                <a:ea typeface="+mn-ea"/>
                <a:cs typeface="ATT Aleck Sans" panose="020B0503020203020204" pitchFamily="34" charset="0"/>
              </a:defRPr>
            </a:lvl1pPr>
            <a:lvl2pPr marL="0" indent="0" algn="l" defTabSz="411589" rtl="0" eaLnBrk="1" latinLnBrk="0" hangingPunct="1">
              <a:lnSpc>
                <a:spcPct val="100000"/>
              </a:lnSpc>
              <a:spcBef>
                <a:spcPts val="0"/>
              </a:spcBef>
              <a:spcAft>
                <a:spcPts val="720"/>
              </a:spcAft>
              <a:buClr>
                <a:schemeClr val="tx2"/>
              </a:buClr>
              <a:buFontTx/>
              <a:buNone/>
              <a:defRPr sz="1260" kern="1200" baseline="0">
                <a:solidFill>
                  <a:schemeClr val="tx2"/>
                </a:solidFill>
                <a:latin typeface="ATT Aleck Sans" panose="020B0503020203020204" pitchFamily="34" charset="0"/>
                <a:ea typeface="+mn-ea"/>
                <a:cs typeface="ATT Aleck Sans" panose="020B0503020203020204" pitchFamily="34" charset="0"/>
              </a:defRPr>
            </a:lvl2pPr>
            <a:lvl3pPr marL="205795" indent="-205795" algn="l" defTabSz="411589" rtl="0" eaLnBrk="1" latinLnBrk="0" hangingPunct="1">
              <a:lnSpc>
                <a:spcPct val="100000"/>
              </a:lnSpc>
              <a:spcBef>
                <a:spcPts val="0"/>
              </a:spcBef>
              <a:spcAft>
                <a:spcPts val="720"/>
              </a:spcAft>
              <a:buClr>
                <a:schemeClr val="tx2"/>
              </a:buClr>
              <a:buFont typeface="Lucida Grande"/>
              <a:buChar char="–"/>
              <a:defRPr sz="1260" kern="1200" baseline="0">
                <a:solidFill>
                  <a:schemeClr val="tx2"/>
                </a:solidFill>
                <a:latin typeface="ATT Aleck Sans" panose="020B0503020203020204" pitchFamily="34" charset="0"/>
                <a:ea typeface="+mn-ea"/>
                <a:cs typeface="ATT Aleck Sans" panose="020B0503020203020204" pitchFamily="34" charset="0"/>
              </a:defRPr>
            </a:lvl3pPr>
            <a:lvl4pPr marL="411589" indent="-208654" algn="l" defTabSz="411589" rtl="0" eaLnBrk="1" latinLnBrk="0" hangingPunct="1">
              <a:lnSpc>
                <a:spcPct val="100000"/>
              </a:lnSpc>
              <a:spcBef>
                <a:spcPts val="0"/>
              </a:spcBef>
              <a:spcAft>
                <a:spcPts val="720"/>
              </a:spcAft>
              <a:buClr>
                <a:schemeClr val="tx2"/>
              </a:buClr>
              <a:buFont typeface="Arial"/>
              <a:buChar char="•"/>
              <a:defRPr sz="1260" kern="1200">
                <a:solidFill>
                  <a:schemeClr val="tx2"/>
                </a:solidFill>
                <a:latin typeface="ATT Aleck Sans" panose="020B0503020203020204" pitchFamily="34" charset="0"/>
                <a:ea typeface="+mn-ea"/>
                <a:cs typeface="ATT Aleck Sans" panose="020B0503020203020204" pitchFamily="34" charset="0"/>
              </a:defRPr>
            </a:lvl4pPr>
            <a:lvl5pPr marL="617384" indent="-205795" algn="l" defTabSz="411589" rtl="0" eaLnBrk="1" latinLnBrk="0" hangingPunct="1">
              <a:lnSpc>
                <a:spcPct val="100000"/>
              </a:lnSpc>
              <a:spcBef>
                <a:spcPts val="0"/>
              </a:spcBef>
              <a:spcAft>
                <a:spcPts val="720"/>
              </a:spcAft>
              <a:buClr>
                <a:schemeClr val="tx2"/>
              </a:buClr>
              <a:buFont typeface="Lucida Grande"/>
              <a:buChar char="–"/>
              <a:defRPr sz="1260" kern="1200">
                <a:solidFill>
                  <a:schemeClr val="tx2"/>
                </a:solidFill>
                <a:latin typeface="ATT Aleck Sans" panose="020B0503020203020204" pitchFamily="34" charset="0"/>
                <a:ea typeface="+mn-ea"/>
                <a:cs typeface="ATT Aleck Sans" panose="020B0503020203020204" pitchFamily="34" charset="0"/>
              </a:defRPr>
            </a:lvl5pPr>
            <a:lvl6pPr marL="826038" indent="-205795" algn="l" defTabSz="411589" rtl="0" eaLnBrk="1" latinLnBrk="0" hangingPunct="1">
              <a:lnSpc>
                <a:spcPct val="100000"/>
              </a:lnSpc>
              <a:spcBef>
                <a:spcPts val="0"/>
              </a:spcBef>
              <a:spcAft>
                <a:spcPts val="720"/>
              </a:spcAft>
              <a:buClr>
                <a:schemeClr val="tx2"/>
              </a:buClr>
              <a:buFont typeface="Lucida Grande"/>
              <a:buChar char="»"/>
              <a:defRPr sz="1260" kern="1200" baseline="0">
                <a:solidFill>
                  <a:schemeClr val="tx2"/>
                </a:solidFill>
                <a:latin typeface="ATT Aleck Sans" panose="020B0503020203020204" pitchFamily="34" charset="0"/>
                <a:ea typeface="+mn-ea"/>
                <a:cs typeface="ATT Aleck Sans" panose="020B0503020203020204" pitchFamily="34" charset="0"/>
              </a:defRPr>
            </a:lvl6pPr>
            <a:lvl7pPr marL="1028975" indent="-202937" algn="l" defTabSz="411589" rtl="0" eaLnBrk="1" latinLnBrk="0" hangingPunct="1">
              <a:lnSpc>
                <a:spcPct val="100000"/>
              </a:lnSpc>
              <a:spcBef>
                <a:spcPts val="0"/>
              </a:spcBef>
              <a:spcAft>
                <a:spcPts val="720"/>
              </a:spcAft>
              <a:buClr>
                <a:schemeClr val="tx2"/>
              </a:buClr>
              <a:buFont typeface="Arial"/>
              <a:buChar char="•"/>
              <a:defRPr sz="1260" kern="1200">
                <a:solidFill>
                  <a:schemeClr val="tx2"/>
                </a:solidFill>
                <a:latin typeface="ATT Aleck Sans" panose="020B0503020203020204" pitchFamily="34" charset="0"/>
                <a:ea typeface="+mn-ea"/>
                <a:cs typeface="ATT Aleck Sans" panose="020B0503020203020204" pitchFamily="34" charset="0"/>
              </a:defRPr>
            </a:lvl7pPr>
            <a:lvl8pPr marL="3086923" indent="-205795" algn="l" defTabSz="411589" rtl="0" eaLnBrk="1" latinLnBrk="0" hangingPunct="1">
              <a:spcBef>
                <a:spcPct val="20000"/>
              </a:spcBef>
              <a:buFont typeface="Arial"/>
              <a:buChar char="•"/>
              <a:defRPr sz="1800" kern="1200">
                <a:solidFill>
                  <a:schemeClr val="tx1"/>
                </a:solidFill>
                <a:latin typeface="+mn-lt"/>
                <a:ea typeface="+mn-ea"/>
                <a:cs typeface="+mn-cs"/>
              </a:defRPr>
            </a:lvl8pPr>
            <a:lvl9pPr marL="3498512" indent="-205795" algn="l" defTabSz="411589" rtl="0" eaLnBrk="1" latinLnBrk="0" hangingPunct="1">
              <a:spcBef>
                <a:spcPct val="20000"/>
              </a:spcBef>
              <a:buFont typeface="Arial"/>
              <a:buChar char="•"/>
              <a:defRPr sz="1800" kern="1200">
                <a:solidFill>
                  <a:schemeClr val="tx1"/>
                </a:solidFill>
                <a:latin typeface="+mn-lt"/>
                <a:ea typeface="+mn-ea"/>
                <a:cs typeface="+mn-cs"/>
              </a:defRPr>
            </a:lvl9pPr>
          </a:lstStyle>
          <a:p>
            <a:pPr marL="231775" lvl="0" indent="-230188" defTabSz="542925">
              <a:lnSpc>
                <a:spcPct val="100000"/>
              </a:lnSpc>
              <a:spcBef>
                <a:spcPts val="300"/>
              </a:spcBef>
              <a:buClr>
                <a:srgbClr val="009FDB"/>
              </a:buClr>
              <a:buFont typeface="ATT Aleck Sans" panose="020B0503020203020204" pitchFamily="34" charset="0"/>
              <a:buChar char="–"/>
              <a:defRPr/>
            </a:pPr>
            <a:r>
              <a:rPr lang="en-US" sz="2400" b="1" dirty="0" smtClean="0">
                <a:solidFill>
                  <a:srgbClr val="5A5A5A">
                    <a:lumMod val="75000"/>
                  </a:srgbClr>
                </a:solidFill>
              </a:rPr>
              <a:t>Acumos AI</a:t>
            </a:r>
            <a:endParaRPr lang="en-US" sz="2400" b="1" dirty="0">
              <a:solidFill>
                <a:srgbClr val="5A5A5A">
                  <a:lumMod val="75000"/>
                </a:srgbClr>
              </a:solidFill>
            </a:endParaRPr>
          </a:p>
          <a:p>
            <a:pPr marL="457200" lvl="0" indent="-112713" defTabSz="714375">
              <a:lnSpc>
                <a:spcPct val="100000"/>
              </a:lnSpc>
              <a:buClr>
                <a:srgbClr val="009FDB"/>
              </a:buClr>
              <a:buFont typeface="Arial" panose="020B0604020202020204" pitchFamily="34" charset="0"/>
              <a:buChar char="•"/>
              <a:defRPr/>
            </a:pPr>
            <a:r>
              <a:rPr lang="en-US" sz="2400" dirty="0" smtClean="0"/>
              <a:t>What is Acumos AI, Platform Overview</a:t>
            </a:r>
            <a:endParaRPr lang="en-US" sz="2400" dirty="0"/>
          </a:p>
          <a:p>
            <a:pPr marL="457200" lvl="0" indent="-112713" defTabSz="714375">
              <a:lnSpc>
                <a:spcPct val="100000"/>
              </a:lnSpc>
              <a:buClr>
                <a:srgbClr val="009FDB"/>
              </a:buClr>
              <a:buFont typeface="Arial" panose="020B0604020202020204" pitchFamily="34" charset="0"/>
              <a:buChar char="•"/>
              <a:defRPr/>
            </a:pPr>
            <a:r>
              <a:rPr lang="en-US" sz="2400" dirty="0" smtClean="0"/>
              <a:t>Value and Benefits, Vision</a:t>
            </a:r>
          </a:p>
          <a:p>
            <a:pPr marL="457200" lvl="0" indent="-112713" defTabSz="714375">
              <a:lnSpc>
                <a:spcPct val="100000"/>
              </a:lnSpc>
              <a:buClr>
                <a:srgbClr val="009FDB"/>
              </a:buClr>
              <a:buFont typeface="Arial" panose="020B0604020202020204" pitchFamily="34" charset="0"/>
              <a:buChar char="•"/>
              <a:defRPr/>
            </a:pPr>
            <a:r>
              <a:rPr lang="en-US" sz="2400" dirty="0" smtClean="0"/>
              <a:t>Community</a:t>
            </a:r>
          </a:p>
          <a:p>
            <a:pPr marL="457200" lvl="0" indent="-112713" defTabSz="714375">
              <a:lnSpc>
                <a:spcPct val="100000"/>
              </a:lnSpc>
              <a:buClr>
                <a:srgbClr val="009FDB"/>
              </a:buClr>
              <a:buFont typeface="Arial" panose="020B0604020202020204" pitchFamily="34" charset="0"/>
              <a:buChar char="•"/>
              <a:defRPr/>
            </a:pPr>
            <a:r>
              <a:rPr lang="en-US" sz="2400" dirty="0" smtClean="0"/>
              <a:t>Architecture</a:t>
            </a:r>
          </a:p>
          <a:p>
            <a:pPr marL="457200" lvl="0" indent="-112713" defTabSz="714375">
              <a:lnSpc>
                <a:spcPct val="100000"/>
              </a:lnSpc>
              <a:buClr>
                <a:srgbClr val="009FDB"/>
              </a:buClr>
              <a:buFont typeface="Arial" panose="020B0604020202020204" pitchFamily="34" charset="0"/>
              <a:buChar char="•"/>
              <a:defRPr/>
            </a:pPr>
            <a:endParaRPr lang="en-US" sz="2400" dirty="0" smtClean="0"/>
          </a:p>
          <a:p>
            <a:pPr marL="231775" lvl="0" indent="-230188" defTabSz="542925">
              <a:lnSpc>
                <a:spcPct val="100000"/>
              </a:lnSpc>
              <a:spcBef>
                <a:spcPts val="300"/>
              </a:spcBef>
              <a:buClr>
                <a:srgbClr val="009FDB"/>
              </a:buClr>
              <a:buFont typeface="ATT Aleck Sans" panose="020B0503020203020204" pitchFamily="34" charset="0"/>
              <a:buChar char="–"/>
              <a:defRPr/>
            </a:pPr>
            <a:r>
              <a:rPr lang="en-US" sz="2400" b="1" dirty="0" smtClean="0">
                <a:solidFill>
                  <a:srgbClr val="5A5A5A">
                    <a:lumMod val="75000"/>
                  </a:srgbClr>
                </a:solidFill>
              </a:rPr>
              <a:t>Use </a:t>
            </a:r>
            <a:r>
              <a:rPr lang="en-US" sz="2400" b="1" dirty="0">
                <a:solidFill>
                  <a:srgbClr val="5A5A5A">
                    <a:lumMod val="75000"/>
                  </a:srgbClr>
                </a:solidFill>
              </a:rPr>
              <a:t>Cases</a:t>
            </a:r>
          </a:p>
          <a:p>
            <a:pPr marL="457200" indent="-112713" defTabSz="714375">
              <a:lnSpc>
                <a:spcPct val="100000"/>
              </a:lnSpc>
              <a:buClr>
                <a:srgbClr val="009FDB"/>
              </a:buClr>
              <a:buFont typeface="Arial" panose="020B0604020202020204" pitchFamily="34" charset="0"/>
              <a:buChar char="•"/>
              <a:defRPr/>
            </a:pPr>
            <a:r>
              <a:rPr lang="en-US" sz="2400" dirty="0"/>
              <a:t>RT Video </a:t>
            </a:r>
            <a:r>
              <a:rPr lang="en-US" sz="2400" dirty="0" smtClean="0"/>
              <a:t>Analytics</a:t>
            </a:r>
          </a:p>
          <a:p>
            <a:pPr marL="457200" indent="-112713" defTabSz="714375">
              <a:lnSpc>
                <a:spcPct val="100000"/>
              </a:lnSpc>
              <a:buClr>
                <a:srgbClr val="009FDB"/>
              </a:buClr>
              <a:buFont typeface="Arial" panose="020B0604020202020204" pitchFamily="34" charset="0"/>
              <a:buChar char="•"/>
              <a:defRPr/>
            </a:pPr>
            <a:r>
              <a:rPr lang="en-US" sz="2400" dirty="0" smtClean="0"/>
              <a:t>Federated Training</a:t>
            </a:r>
            <a:endParaRPr lang="en-US" sz="2400" dirty="0"/>
          </a:p>
          <a:p>
            <a:pPr marL="457200" lvl="0" indent="-112713" defTabSz="714375">
              <a:lnSpc>
                <a:spcPct val="100000"/>
              </a:lnSpc>
              <a:buClr>
                <a:srgbClr val="009FDB"/>
              </a:buClr>
              <a:buFont typeface="Arial" panose="020B0604020202020204" pitchFamily="34" charset="0"/>
              <a:buChar char="•"/>
              <a:defRPr/>
            </a:pPr>
            <a:r>
              <a:rPr lang="en-US" sz="2400" dirty="0" smtClean="0"/>
              <a:t>5G/ORAN Integration</a:t>
            </a:r>
            <a:endParaRPr lang="en-US" sz="2400" dirty="0"/>
          </a:p>
          <a:p>
            <a:pPr marL="457200" indent="-112713" defTabSz="714375">
              <a:lnSpc>
                <a:spcPct val="100000"/>
              </a:lnSpc>
              <a:buClr>
                <a:srgbClr val="009FDB"/>
              </a:buClr>
              <a:buFont typeface="Arial" panose="020B0604020202020204" pitchFamily="34" charset="0"/>
              <a:buChar char="•"/>
              <a:defRPr/>
            </a:pPr>
            <a:r>
              <a:rPr lang="en-US" sz="2400" dirty="0" smtClean="0"/>
              <a:t>ONAP/</a:t>
            </a:r>
            <a:r>
              <a:rPr lang="en-US" sz="2400" dirty="0" err="1" smtClean="0"/>
              <a:t>vRAN</a:t>
            </a:r>
            <a:r>
              <a:rPr lang="en-US" sz="2400" dirty="0" smtClean="0"/>
              <a:t> Integration</a:t>
            </a:r>
          </a:p>
          <a:p>
            <a:pPr marL="457200" indent="-112713" defTabSz="714375">
              <a:lnSpc>
                <a:spcPct val="100000"/>
              </a:lnSpc>
              <a:buClr>
                <a:srgbClr val="009FDB"/>
              </a:buClr>
              <a:buFont typeface="Arial" panose="020B0604020202020204" pitchFamily="34" charset="0"/>
              <a:buChar char="•"/>
              <a:defRPr/>
            </a:pPr>
            <a:r>
              <a:rPr lang="en-US" sz="2400" dirty="0"/>
              <a:t>Network </a:t>
            </a:r>
            <a:r>
              <a:rPr lang="en-US" sz="2400" dirty="0" smtClean="0"/>
              <a:t>AI</a:t>
            </a:r>
            <a:endParaRPr lang="en-US" sz="2400" dirty="0"/>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lang="en-US" sz="2400" b="1" dirty="0" smtClean="0">
                <a:solidFill>
                  <a:srgbClr val="5A5A5A">
                    <a:lumMod val="75000"/>
                  </a:srgbClr>
                </a:solidFill>
              </a:rPr>
              <a:t>Releases</a:t>
            </a:r>
          </a:p>
          <a:p>
            <a:pPr marL="457200" lvl="0" indent="-112713" defTabSz="714375">
              <a:lnSpc>
                <a:spcPct val="100000"/>
              </a:lnSpc>
              <a:buClr>
                <a:srgbClr val="009FDB"/>
              </a:buClr>
              <a:buFont typeface="Arial" panose="020B0604020202020204" pitchFamily="34" charset="0"/>
              <a:buChar char="•"/>
              <a:defRPr/>
            </a:pPr>
            <a:r>
              <a:rPr lang="en-US" sz="2400" dirty="0" smtClean="0"/>
              <a:t>Athena</a:t>
            </a:r>
          </a:p>
          <a:p>
            <a:pPr marL="457200" lvl="0" indent="-112713" defTabSz="714375">
              <a:lnSpc>
                <a:spcPct val="100000"/>
              </a:lnSpc>
              <a:buClr>
                <a:srgbClr val="009FDB"/>
              </a:buClr>
              <a:buFont typeface="Arial" panose="020B0604020202020204" pitchFamily="34" charset="0"/>
              <a:buChar char="•"/>
              <a:defRPr/>
            </a:pPr>
            <a:r>
              <a:rPr lang="en-US" sz="2400" dirty="0" smtClean="0"/>
              <a:t>Boreas</a:t>
            </a:r>
          </a:p>
          <a:p>
            <a:pPr marL="457200" lvl="0" indent="-112713" defTabSz="714375">
              <a:lnSpc>
                <a:spcPct val="100000"/>
              </a:lnSpc>
              <a:buClr>
                <a:srgbClr val="009FDB"/>
              </a:buClr>
              <a:buFont typeface="Arial" panose="020B0604020202020204" pitchFamily="34" charset="0"/>
              <a:buChar char="•"/>
              <a:defRPr/>
            </a:pPr>
            <a:r>
              <a:rPr lang="en-US" sz="2400" dirty="0" err="1" smtClean="0"/>
              <a:t>Calio</a:t>
            </a:r>
            <a:endParaRPr lang="en-US" sz="2400" dirty="0" smtClean="0"/>
          </a:p>
          <a:p>
            <a:pPr marL="457200" lvl="0" indent="-112713" defTabSz="714375">
              <a:lnSpc>
                <a:spcPct val="100000"/>
              </a:lnSpc>
              <a:buClr>
                <a:srgbClr val="009FDB"/>
              </a:buClr>
              <a:buFont typeface="Arial" panose="020B0604020202020204" pitchFamily="34" charset="0"/>
              <a:buChar char="•"/>
              <a:defRPr/>
            </a:pPr>
            <a:endParaRPr lang="en-US" sz="2400" dirty="0" smtClean="0"/>
          </a:p>
          <a:p>
            <a:pPr marL="231775" indent="-230188" defTabSz="542925">
              <a:lnSpc>
                <a:spcPct val="100000"/>
              </a:lnSpc>
              <a:spcBef>
                <a:spcPts val="300"/>
              </a:spcBef>
              <a:buClr>
                <a:srgbClr val="009FDB"/>
              </a:buClr>
              <a:buFont typeface="ATT Aleck Sans" panose="020B0503020203020204" pitchFamily="34" charset="0"/>
              <a:buChar char="–"/>
              <a:defRPr/>
            </a:pPr>
            <a:r>
              <a:rPr lang="en-US" sz="2400" b="1" dirty="0" smtClean="0">
                <a:solidFill>
                  <a:srgbClr val="5A5A5A">
                    <a:lumMod val="75000"/>
                  </a:srgbClr>
                </a:solidFill>
              </a:rPr>
              <a:t>LFAI Landscape &amp; Acumos AI</a:t>
            </a:r>
          </a:p>
          <a:p>
            <a:pPr marL="231775" indent="-230188" defTabSz="542925">
              <a:lnSpc>
                <a:spcPct val="100000"/>
              </a:lnSpc>
              <a:spcBef>
                <a:spcPts val="300"/>
              </a:spcBef>
              <a:buClr>
                <a:srgbClr val="009FDB"/>
              </a:buClr>
              <a:buFont typeface="ATT Aleck Sans" panose="020B0503020203020204" pitchFamily="34" charset="0"/>
              <a:buChar char="–"/>
              <a:defRPr/>
            </a:pPr>
            <a:r>
              <a:rPr lang="en-US" sz="2400" b="1" dirty="0" smtClean="0">
                <a:solidFill>
                  <a:srgbClr val="5A5A5A">
                    <a:lumMod val="75000"/>
                  </a:srgbClr>
                </a:solidFill>
              </a:rPr>
              <a:t>Machine Learning Stack Proposal</a:t>
            </a:r>
            <a:endParaRPr lang="en-US" sz="2400" b="1" dirty="0">
              <a:solidFill>
                <a:srgbClr val="5A5A5A">
                  <a:lumMod val="75000"/>
                </a:srgbClr>
              </a:solidFill>
            </a:endParaRPr>
          </a:p>
          <a:p>
            <a:pPr marL="344487" lvl="0" defTabSz="714375">
              <a:lnSpc>
                <a:spcPct val="100000"/>
              </a:lnSpc>
              <a:buClr>
                <a:srgbClr val="009FDB"/>
              </a:buClr>
              <a:defRPr/>
            </a:pPr>
            <a:endParaRPr lang="en-US" sz="2400" dirty="0"/>
          </a:p>
        </p:txBody>
      </p:sp>
    </p:spTree>
    <p:extLst>
      <p:ext uri="{BB962C8B-B14F-4D97-AF65-F5344CB8AC3E}">
        <p14:creationId xmlns:p14="http://schemas.microsoft.com/office/powerpoint/2010/main" val="20745902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3ADECA1D-8C50-E141-8927-5C5F4372D913}"/>
              </a:ext>
            </a:extLst>
          </p:cNvPr>
          <p:cNvPicPr>
            <a:picLocks noChangeAspect="1"/>
          </p:cNvPicPr>
          <p:nvPr/>
        </p:nvPicPr>
        <p:blipFill>
          <a:blip r:embed="rId2"/>
          <a:stretch>
            <a:fillRect/>
          </a:stretch>
        </p:blipFill>
        <p:spPr>
          <a:xfrm>
            <a:off x="3804236" y="3980953"/>
            <a:ext cx="4377238" cy="2735893"/>
          </a:xfrm>
          <a:prstGeom prst="rect">
            <a:avLst/>
          </a:prstGeom>
        </p:spPr>
      </p:pic>
      <p:grpSp>
        <p:nvGrpSpPr>
          <p:cNvPr id="3" name="Group 2"/>
          <p:cNvGrpSpPr/>
          <p:nvPr/>
        </p:nvGrpSpPr>
        <p:grpSpPr>
          <a:xfrm>
            <a:off x="8308806" y="4164300"/>
            <a:ext cx="3864868" cy="2057401"/>
            <a:chOff x="1842059" y="4181642"/>
            <a:chExt cx="4828676" cy="2625923"/>
          </a:xfrm>
        </p:grpSpPr>
        <p:pic>
          <p:nvPicPr>
            <p:cNvPr id="4" name="Picture 2" descr="https://wiki.acumos.org/download/attachments/12780115/image2018-7-18_10-37-56.png?version=1&amp;modificationDate=1539018218000&amp;api=v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42059" y="4181642"/>
              <a:ext cx="4828676" cy="262592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p:cNvSpPr txBox="1"/>
            <p:nvPr/>
          </p:nvSpPr>
          <p:spPr>
            <a:xfrm>
              <a:off x="2058738" y="6459620"/>
              <a:ext cx="2235200" cy="347945"/>
            </a:xfrm>
            <a:prstGeom prst="rect">
              <a:avLst/>
            </a:prstGeom>
            <a:solidFill>
              <a:schemeClr val="bg1"/>
            </a:solidFill>
          </p:spPr>
          <p:txBody>
            <a:bodyPr wrap="square" rtlCol="0">
              <a:spAutoFit/>
            </a:bodyPr>
            <a:lstStyle/>
            <a:p>
              <a:endParaRPr lang="en-US" dirty="0"/>
            </a:p>
          </p:txBody>
        </p:sp>
      </p:grpSp>
      <p:sp>
        <p:nvSpPr>
          <p:cNvPr id="6" name="Title 1">
            <a:extLst>
              <a:ext uri="{FF2B5EF4-FFF2-40B4-BE49-F238E27FC236}">
                <a16:creationId xmlns:a16="http://schemas.microsoft.com/office/drawing/2014/main" xmlns="" id="{D3E5EEFB-A006-5247-A3F7-FF3FBF1212F8}"/>
              </a:ext>
            </a:extLst>
          </p:cNvPr>
          <p:cNvSpPr>
            <a:spLocks noGrp="1"/>
          </p:cNvSpPr>
          <p:nvPr>
            <p:ph type="title"/>
          </p:nvPr>
        </p:nvSpPr>
        <p:spPr>
          <a:xfrm>
            <a:off x="63214" y="-276267"/>
            <a:ext cx="10515600" cy="1325563"/>
          </a:xfrm>
        </p:spPr>
        <p:txBody>
          <a:bodyPr>
            <a:normAutofit/>
          </a:bodyPr>
          <a:lstStyle/>
          <a:p>
            <a:pPr defTabSz="457337">
              <a:spcAft>
                <a:spcPts val="600"/>
              </a:spcAft>
            </a:pP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Athena: 1</a:t>
            </a:r>
            <a:r>
              <a:rPr lang="en-US" sz="3199" baseline="30000"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st</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 Open </a:t>
            </a: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Source </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Release, Nov 2018</a:t>
            </a:r>
            <a:endPar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graphicFrame>
        <p:nvGraphicFramePr>
          <p:cNvPr id="7" name="Diagram 6">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1685965719"/>
              </p:ext>
            </p:extLst>
          </p:nvPr>
        </p:nvGraphicFramePr>
        <p:xfrm>
          <a:off x="323361" y="695843"/>
          <a:ext cx="3480875" cy="552585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graphicFrame>
        <p:nvGraphicFramePr>
          <p:cNvPr id="8" name="Table 7">
            <a:extLst>
              <a:ext uri="{FF2B5EF4-FFF2-40B4-BE49-F238E27FC236}">
                <a16:creationId xmlns:a16="http://schemas.microsoft.com/office/drawing/2014/main" xmlns="" id="{7108E959-C55D-5A4A-83DC-F499C45A0A07}"/>
              </a:ext>
            </a:extLst>
          </p:cNvPr>
          <p:cNvGraphicFramePr>
            <a:graphicFrameLocks noGrp="1"/>
          </p:cNvGraphicFramePr>
          <p:nvPr>
            <p:extLst/>
          </p:nvPr>
        </p:nvGraphicFramePr>
        <p:xfrm>
          <a:off x="387532" y="10203327"/>
          <a:ext cx="826159" cy="14538960"/>
        </p:xfrm>
        <a:graphic>
          <a:graphicData uri="http://schemas.openxmlformats.org/drawingml/2006/table">
            <a:tbl>
              <a:tblPr firstRow="1" bandRow="1">
                <a:tableStyleId>{5C22544A-7EE6-4342-B048-85BDC9FD1C3A}</a:tableStyleId>
              </a:tblPr>
              <a:tblGrid>
                <a:gridCol w="555076">
                  <a:extLst>
                    <a:ext uri="{9D8B030D-6E8A-4147-A177-3AD203B41FA5}">
                      <a16:colId xmlns:a16="http://schemas.microsoft.com/office/drawing/2014/main" xmlns="" val="3136501454"/>
                    </a:ext>
                  </a:extLst>
                </a:gridCol>
                <a:gridCol w="271083">
                  <a:extLst>
                    <a:ext uri="{9D8B030D-6E8A-4147-A177-3AD203B41FA5}">
                      <a16:colId xmlns:a16="http://schemas.microsoft.com/office/drawing/2014/main" xmlns="" val="3469646494"/>
                    </a:ext>
                  </a:extLst>
                </a:gridCol>
              </a:tblGrid>
              <a:tr h="638866">
                <a:tc>
                  <a:txBody>
                    <a:bodyPr/>
                    <a:lstStyle/>
                    <a:p>
                      <a:r>
                        <a:rPr lang="en-US" sz="1200" dirty="0"/>
                        <a:t>Repo Name</a:t>
                      </a:r>
                    </a:p>
                  </a:txBody>
                  <a:tcPr/>
                </a:tc>
                <a:tc>
                  <a:txBody>
                    <a:bodyPr/>
                    <a:lstStyle/>
                    <a:p>
                      <a:r>
                        <a:rPr lang="en-US" sz="1200" dirty="0"/>
                        <a:t>Code Coverage</a:t>
                      </a:r>
                    </a:p>
                  </a:txBody>
                  <a:tcPr/>
                </a:tc>
                <a:extLst>
                  <a:ext uri="{0D108BD9-81ED-4DB2-BD59-A6C34878D82A}">
                    <a16:rowId xmlns:a16="http://schemas.microsoft.com/office/drawing/2014/main" xmlns="" val="353136773"/>
                  </a:ext>
                </a:extLst>
              </a:tr>
              <a:tr h="344005">
                <a:tc>
                  <a:txBody>
                    <a:bodyPr/>
                    <a:lstStyle/>
                    <a:p>
                      <a:r>
                        <a:rPr lang="en-US" sz="1200" dirty="0"/>
                        <a:t>common-</a:t>
                      </a:r>
                      <a:r>
                        <a:rPr lang="en-US" sz="1200" dirty="0" err="1"/>
                        <a:t>dataservice</a:t>
                      </a:r>
                      <a:endParaRPr lang="en-US" sz="1200" dirty="0"/>
                    </a:p>
                  </a:txBody>
                  <a:tcPr/>
                </a:tc>
                <a:tc>
                  <a:txBody>
                    <a:bodyPr/>
                    <a:lstStyle/>
                    <a:p>
                      <a:r>
                        <a:rPr lang="en-US" sz="1200" dirty="0"/>
                        <a:t>83.2%</a:t>
                      </a:r>
                    </a:p>
                  </a:txBody>
                  <a:tcPr/>
                </a:tc>
                <a:extLst>
                  <a:ext uri="{0D108BD9-81ED-4DB2-BD59-A6C34878D82A}">
                    <a16:rowId xmlns:a16="http://schemas.microsoft.com/office/drawing/2014/main" xmlns="" val="1255574694"/>
                  </a:ext>
                </a:extLst>
              </a:tr>
              <a:tr h="344005">
                <a:tc>
                  <a:txBody>
                    <a:bodyPr/>
                    <a:lstStyle/>
                    <a:p>
                      <a:r>
                        <a:rPr lang="en-US" sz="1200" dirty="0"/>
                        <a:t>generic-model-runner</a:t>
                      </a:r>
                    </a:p>
                  </a:txBody>
                  <a:tcPr/>
                </a:tc>
                <a:tc>
                  <a:txBody>
                    <a:bodyPr/>
                    <a:lstStyle/>
                    <a:p>
                      <a:r>
                        <a:rPr lang="en-US" sz="1200" dirty="0"/>
                        <a:t>68.3%</a:t>
                      </a:r>
                    </a:p>
                  </a:txBody>
                  <a:tcPr/>
                </a:tc>
                <a:extLst>
                  <a:ext uri="{0D108BD9-81ED-4DB2-BD59-A6C34878D82A}">
                    <a16:rowId xmlns:a16="http://schemas.microsoft.com/office/drawing/2014/main" xmlns="" val="1830694144"/>
                  </a:ext>
                </a:extLst>
              </a:tr>
              <a:tr h="344005">
                <a:tc>
                  <a:txBody>
                    <a:bodyPr/>
                    <a:lstStyle/>
                    <a:p>
                      <a:r>
                        <a:rPr lang="en-US" sz="1200" dirty="0" err="1"/>
                        <a:t>acumos</a:t>
                      </a:r>
                      <a:r>
                        <a:rPr lang="en-US" sz="1200" dirty="0"/>
                        <a:t>-nexus-client</a:t>
                      </a:r>
                    </a:p>
                  </a:txBody>
                  <a:tcPr/>
                </a:tc>
                <a:tc>
                  <a:txBody>
                    <a:bodyPr/>
                    <a:lstStyle/>
                    <a:p>
                      <a:r>
                        <a:rPr lang="en-US" sz="1200" dirty="0"/>
                        <a:t>61.9%</a:t>
                      </a:r>
                    </a:p>
                  </a:txBody>
                  <a:tcPr/>
                </a:tc>
                <a:extLst>
                  <a:ext uri="{0D108BD9-81ED-4DB2-BD59-A6C34878D82A}">
                    <a16:rowId xmlns:a16="http://schemas.microsoft.com/office/drawing/2014/main" xmlns="" val="3331514877"/>
                  </a:ext>
                </a:extLst>
              </a:tr>
              <a:tr h="344005">
                <a:tc>
                  <a:txBody>
                    <a:bodyPr/>
                    <a:lstStyle/>
                    <a:p>
                      <a:r>
                        <a:rPr lang="en-US" sz="1200" dirty="0"/>
                        <a:t>runtime-orchestrator</a:t>
                      </a:r>
                    </a:p>
                  </a:txBody>
                  <a:tcPr/>
                </a:tc>
                <a:tc>
                  <a:txBody>
                    <a:bodyPr/>
                    <a:lstStyle/>
                    <a:p>
                      <a:r>
                        <a:rPr lang="en-US" sz="1200" dirty="0"/>
                        <a:t>47%</a:t>
                      </a:r>
                    </a:p>
                  </a:txBody>
                  <a:tcPr/>
                </a:tc>
                <a:extLst>
                  <a:ext uri="{0D108BD9-81ED-4DB2-BD59-A6C34878D82A}">
                    <a16:rowId xmlns:a16="http://schemas.microsoft.com/office/drawing/2014/main" xmlns="" val="69065968"/>
                  </a:ext>
                </a:extLst>
              </a:tr>
              <a:tr h="344005">
                <a:tc>
                  <a:txBody>
                    <a:bodyPr/>
                    <a:lstStyle/>
                    <a:p>
                      <a:r>
                        <a:rPr lang="en-US" sz="1200" dirty="0" err="1"/>
                        <a:t>acumos</a:t>
                      </a:r>
                      <a:r>
                        <a:rPr lang="en-US" sz="1200" dirty="0"/>
                        <a:t>-hippo-</a:t>
                      </a:r>
                      <a:r>
                        <a:rPr lang="en-US" sz="1200" dirty="0" err="1"/>
                        <a:t>cms</a:t>
                      </a:r>
                      <a:endParaRPr lang="en-US" sz="1200" dirty="0"/>
                    </a:p>
                  </a:txBody>
                  <a:tcPr/>
                </a:tc>
                <a:tc>
                  <a:txBody>
                    <a:bodyPr/>
                    <a:lstStyle/>
                    <a:p>
                      <a:r>
                        <a:rPr lang="en-US" sz="1200" dirty="0"/>
                        <a:t>43.5%</a:t>
                      </a:r>
                    </a:p>
                  </a:txBody>
                  <a:tcPr/>
                </a:tc>
                <a:extLst>
                  <a:ext uri="{0D108BD9-81ED-4DB2-BD59-A6C34878D82A}">
                    <a16:rowId xmlns:a16="http://schemas.microsoft.com/office/drawing/2014/main" xmlns="" val="1536503788"/>
                  </a:ext>
                </a:extLst>
              </a:tr>
              <a:tr h="245718">
                <a:tc>
                  <a:txBody>
                    <a:bodyPr/>
                    <a:lstStyle/>
                    <a:p>
                      <a:r>
                        <a:rPr lang="en-US" sz="1200" dirty="0"/>
                        <a:t>federation</a:t>
                      </a:r>
                    </a:p>
                  </a:txBody>
                  <a:tcPr/>
                </a:tc>
                <a:tc>
                  <a:txBody>
                    <a:bodyPr/>
                    <a:lstStyle/>
                    <a:p>
                      <a:r>
                        <a:rPr lang="en-US" sz="1200" dirty="0"/>
                        <a:t>42.5%</a:t>
                      </a:r>
                    </a:p>
                  </a:txBody>
                  <a:tcPr/>
                </a:tc>
                <a:extLst>
                  <a:ext uri="{0D108BD9-81ED-4DB2-BD59-A6C34878D82A}">
                    <a16:rowId xmlns:a16="http://schemas.microsoft.com/office/drawing/2014/main" xmlns="" val="925833592"/>
                  </a:ext>
                </a:extLst>
              </a:tr>
              <a:tr h="344005">
                <a:tc>
                  <a:txBody>
                    <a:bodyPr/>
                    <a:lstStyle/>
                    <a:p>
                      <a:r>
                        <a:rPr lang="en-US" sz="1200" dirty="0"/>
                        <a:t>portal-marketplace</a:t>
                      </a:r>
                    </a:p>
                  </a:txBody>
                  <a:tcPr/>
                </a:tc>
                <a:tc>
                  <a:txBody>
                    <a:bodyPr/>
                    <a:lstStyle/>
                    <a:p>
                      <a:r>
                        <a:rPr lang="en-US" sz="1200" dirty="0"/>
                        <a:t>40.4%</a:t>
                      </a:r>
                    </a:p>
                  </a:txBody>
                  <a:tcPr/>
                </a:tc>
                <a:extLst>
                  <a:ext uri="{0D108BD9-81ED-4DB2-BD59-A6C34878D82A}">
                    <a16:rowId xmlns:a16="http://schemas.microsoft.com/office/drawing/2014/main" xmlns="" val="3789630539"/>
                  </a:ext>
                </a:extLst>
              </a:tr>
              <a:tr h="245718">
                <a:tc>
                  <a:txBody>
                    <a:bodyPr/>
                    <a:lstStyle/>
                    <a:p>
                      <a:r>
                        <a:rPr lang="en-US" sz="1200" dirty="0"/>
                        <a:t>design-studio</a:t>
                      </a:r>
                    </a:p>
                  </a:txBody>
                  <a:tcPr/>
                </a:tc>
                <a:tc>
                  <a:txBody>
                    <a:bodyPr/>
                    <a:lstStyle/>
                    <a:p>
                      <a:r>
                        <a:rPr lang="en-US" sz="1200" dirty="0"/>
                        <a:t>37.8%</a:t>
                      </a:r>
                    </a:p>
                  </a:txBody>
                  <a:tcPr/>
                </a:tc>
                <a:extLst>
                  <a:ext uri="{0D108BD9-81ED-4DB2-BD59-A6C34878D82A}">
                    <a16:rowId xmlns:a16="http://schemas.microsoft.com/office/drawing/2014/main" xmlns="" val="3918069555"/>
                  </a:ext>
                </a:extLst>
              </a:tr>
              <a:tr h="245718">
                <a:tc>
                  <a:txBody>
                    <a:bodyPr/>
                    <a:lstStyle/>
                    <a:p>
                      <a:r>
                        <a:rPr lang="en-US" sz="1200" dirty="0" err="1"/>
                        <a:t>openstack</a:t>
                      </a:r>
                      <a:r>
                        <a:rPr lang="en-US" sz="1200" dirty="0"/>
                        <a:t>-client</a:t>
                      </a:r>
                    </a:p>
                  </a:txBody>
                  <a:tcPr/>
                </a:tc>
                <a:tc>
                  <a:txBody>
                    <a:bodyPr/>
                    <a:lstStyle/>
                    <a:p>
                      <a:r>
                        <a:rPr lang="en-US" sz="1200" dirty="0"/>
                        <a:t>33.2%</a:t>
                      </a:r>
                    </a:p>
                  </a:txBody>
                  <a:tcPr/>
                </a:tc>
                <a:extLst>
                  <a:ext uri="{0D108BD9-81ED-4DB2-BD59-A6C34878D82A}">
                    <a16:rowId xmlns:a16="http://schemas.microsoft.com/office/drawing/2014/main" xmlns="" val="213788206"/>
                  </a:ext>
                </a:extLst>
              </a:tr>
              <a:tr h="344005">
                <a:tc>
                  <a:txBody>
                    <a:bodyPr/>
                    <a:lstStyle/>
                    <a:p>
                      <a:r>
                        <a:rPr lang="en-US" sz="1200" dirty="0" err="1"/>
                        <a:t>acumos</a:t>
                      </a:r>
                      <a:r>
                        <a:rPr lang="en-US" sz="1200" dirty="0"/>
                        <a:t>-java-client</a:t>
                      </a:r>
                    </a:p>
                  </a:txBody>
                  <a:tcPr/>
                </a:tc>
                <a:tc>
                  <a:txBody>
                    <a:bodyPr/>
                    <a:lstStyle/>
                    <a:p>
                      <a:r>
                        <a:rPr lang="en-US" sz="1200" dirty="0"/>
                        <a:t>32.6%</a:t>
                      </a:r>
                    </a:p>
                  </a:txBody>
                  <a:tcPr/>
                </a:tc>
                <a:extLst>
                  <a:ext uri="{0D108BD9-81ED-4DB2-BD59-A6C34878D82A}">
                    <a16:rowId xmlns:a16="http://schemas.microsoft.com/office/drawing/2014/main" xmlns="" val="2853474902"/>
                  </a:ext>
                </a:extLst>
              </a:tr>
              <a:tr h="344005">
                <a:tc>
                  <a:txBody>
                    <a:bodyPr/>
                    <a:lstStyle/>
                    <a:p>
                      <a:r>
                        <a:rPr lang="en-US" sz="1200" dirty="0" err="1"/>
                        <a:t>acumos</a:t>
                      </a:r>
                      <a:r>
                        <a:rPr lang="en-US" sz="1200" dirty="0"/>
                        <a:t>-azure-client</a:t>
                      </a:r>
                    </a:p>
                  </a:txBody>
                  <a:tcPr/>
                </a:tc>
                <a:tc>
                  <a:txBody>
                    <a:bodyPr/>
                    <a:lstStyle/>
                    <a:p>
                      <a:r>
                        <a:rPr lang="en-US" sz="1200" dirty="0"/>
                        <a:t>32.3%</a:t>
                      </a:r>
                    </a:p>
                  </a:txBody>
                  <a:tcPr/>
                </a:tc>
                <a:extLst>
                  <a:ext uri="{0D108BD9-81ED-4DB2-BD59-A6C34878D82A}">
                    <a16:rowId xmlns:a16="http://schemas.microsoft.com/office/drawing/2014/main" xmlns="" val="549177139"/>
                  </a:ext>
                </a:extLst>
              </a:tr>
              <a:tr h="245718">
                <a:tc>
                  <a:txBody>
                    <a:bodyPr/>
                    <a:lstStyle/>
                    <a:p>
                      <a:r>
                        <a:rPr lang="en-US" sz="1200" dirty="0"/>
                        <a:t>on-boarding</a:t>
                      </a:r>
                    </a:p>
                  </a:txBody>
                  <a:tcPr/>
                </a:tc>
                <a:tc>
                  <a:txBody>
                    <a:bodyPr/>
                    <a:lstStyle/>
                    <a:p>
                      <a:r>
                        <a:rPr lang="en-US" sz="1200" dirty="0"/>
                        <a:t>30.5%</a:t>
                      </a:r>
                    </a:p>
                  </a:txBody>
                  <a:tcPr/>
                </a:tc>
                <a:extLst>
                  <a:ext uri="{0D108BD9-81ED-4DB2-BD59-A6C34878D82A}">
                    <a16:rowId xmlns:a16="http://schemas.microsoft.com/office/drawing/2014/main" xmlns="" val="4039013491"/>
                  </a:ext>
                </a:extLst>
              </a:tr>
            </a:tbl>
          </a:graphicData>
        </a:graphic>
      </p:graphicFrame>
      <p:pic>
        <p:nvPicPr>
          <p:cNvPr id="9" name="Picture 8">
            <a:extLst>
              <a:ext uri="{FF2B5EF4-FFF2-40B4-BE49-F238E27FC236}">
                <a16:creationId xmlns:a16="http://schemas.microsoft.com/office/drawing/2014/main" xmlns="" id="{A97C0F51-BD9A-3640-87CA-FB9A7099B3B7}"/>
              </a:ext>
            </a:extLst>
          </p:cNvPr>
          <p:cNvPicPr>
            <a:picLocks noChangeAspect="1"/>
          </p:cNvPicPr>
          <p:nvPr/>
        </p:nvPicPr>
        <p:blipFill>
          <a:blip r:embed="rId9"/>
          <a:stretch>
            <a:fillRect/>
          </a:stretch>
        </p:blipFill>
        <p:spPr>
          <a:xfrm>
            <a:off x="4012069" y="916766"/>
            <a:ext cx="4085183" cy="2951389"/>
          </a:xfrm>
          <a:prstGeom prst="rect">
            <a:avLst/>
          </a:prstGeom>
        </p:spPr>
      </p:pic>
      <p:graphicFrame>
        <p:nvGraphicFramePr>
          <p:cNvPr id="10" name="Diagram 9">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3669867131"/>
              </p:ext>
            </p:extLst>
          </p:nvPr>
        </p:nvGraphicFramePr>
        <p:xfrm>
          <a:off x="8308805" y="690929"/>
          <a:ext cx="3429000" cy="3321365"/>
        </p:xfrm>
        <a:graphic>
          <a:graphicData uri="http://schemas.openxmlformats.org/drawingml/2006/diagram">
            <dgm:relIds xmlns:dgm="http://schemas.openxmlformats.org/drawingml/2006/diagram" xmlns:r="http://schemas.openxmlformats.org/officeDocument/2006/relationships" r:dm="rId10" r:lo="rId11" r:qs="rId12" r:cs="rId13"/>
          </a:graphicData>
        </a:graphic>
      </p:graphicFrame>
    </p:spTree>
    <p:extLst>
      <p:ext uri="{BB962C8B-B14F-4D97-AF65-F5344CB8AC3E}">
        <p14:creationId xmlns:p14="http://schemas.microsoft.com/office/powerpoint/2010/main" val="104176210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Title 1">
            <a:extLst>
              <a:ext uri="{FF2B5EF4-FFF2-40B4-BE49-F238E27FC236}">
                <a16:creationId xmlns:a16="http://schemas.microsoft.com/office/drawing/2014/main" xmlns="" id="{D3E5EEFB-A006-5247-A3F7-FF3FBF1212F8}"/>
              </a:ext>
            </a:extLst>
          </p:cNvPr>
          <p:cNvSpPr txBox="1">
            <a:spLocks/>
          </p:cNvSpPr>
          <p:nvPr/>
        </p:nvSpPr>
        <p:spPr>
          <a:xfrm>
            <a:off x="227983" y="231724"/>
            <a:ext cx="10515600" cy="1325563"/>
          </a:xfrm>
          <a:prstGeom prst="rect">
            <a:avLst/>
          </a:prstGeom>
        </p:spPr>
        <p:txBody>
          <a:bodyPr vert="horz" lIns="0" tIns="0" rIns="0" bIns="0" rtlCol="0" anchor="t">
            <a:norm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defTabSz="457337">
              <a:lnSpc>
                <a:spcPct val="90000"/>
              </a:lnSpc>
              <a:spcAft>
                <a:spcPts val="600"/>
              </a:spcAft>
              <a:defRPr/>
            </a:pP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Boreas: 2</a:t>
            </a:r>
            <a:r>
              <a:rPr lang="en-US" sz="3199" baseline="30000"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nd</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 </a:t>
            </a: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Open Source Release, </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June 2019</a:t>
            </a:r>
            <a:endParaRPr lang="en-US" sz="3199" b="1"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graphicFrame>
        <p:nvGraphicFramePr>
          <p:cNvPr id="128" name="Diagram 127">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2228991275"/>
              </p:ext>
            </p:extLst>
          </p:nvPr>
        </p:nvGraphicFramePr>
        <p:xfrm>
          <a:off x="196970" y="822848"/>
          <a:ext cx="3429000" cy="332136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129" name="Picture 128">
            <a:extLst>
              <a:ext uri="{FF2B5EF4-FFF2-40B4-BE49-F238E27FC236}">
                <a16:creationId xmlns:a16="http://schemas.microsoft.com/office/drawing/2014/main" xmlns="" id="{3ADECA1D-8C50-E141-8927-5C5F4372D913}"/>
              </a:ext>
            </a:extLst>
          </p:cNvPr>
          <p:cNvPicPr>
            <a:picLocks noChangeAspect="1"/>
          </p:cNvPicPr>
          <p:nvPr/>
        </p:nvPicPr>
        <p:blipFill>
          <a:blip r:embed="rId7"/>
          <a:stretch>
            <a:fillRect/>
          </a:stretch>
        </p:blipFill>
        <p:spPr>
          <a:xfrm>
            <a:off x="3904651" y="1048504"/>
            <a:ext cx="3609938" cy="2433169"/>
          </a:xfrm>
          <a:prstGeom prst="rect">
            <a:avLst/>
          </a:prstGeom>
        </p:spPr>
      </p:pic>
      <p:graphicFrame>
        <p:nvGraphicFramePr>
          <p:cNvPr id="130" name="Diagram 129">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522782871"/>
              </p:ext>
            </p:extLst>
          </p:nvPr>
        </p:nvGraphicFramePr>
        <p:xfrm>
          <a:off x="7793272" y="822847"/>
          <a:ext cx="3429000" cy="3321365"/>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131" name="Picture 130"/>
          <p:cNvPicPr>
            <a:picLocks noChangeAspect="1"/>
          </p:cNvPicPr>
          <p:nvPr/>
        </p:nvPicPr>
        <p:blipFill>
          <a:blip r:embed="rId13"/>
          <a:stretch>
            <a:fillRect/>
          </a:stretch>
        </p:blipFill>
        <p:spPr>
          <a:xfrm>
            <a:off x="227983" y="4229186"/>
            <a:ext cx="10963275" cy="1990725"/>
          </a:xfrm>
          <a:prstGeom prst="rect">
            <a:avLst/>
          </a:prstGeom>
        </p:spPr>
      </p:pic>
    </p:spTree>
    <p:extLst>
      <p:ext uri="{BB962C8B-B14F-4D97-AF65-F5344CB8AC3E}">
        <p14:creationId xmlns:p14="http://schemas.microsoft.com/office/powerpoint/2010/main" val="164807448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0D72AD8C-E421-C04A-A5CB-7C0C971065CB}"/>
              </a:ext>
            </a:extLst>
          </p:cNvPr>
          <p:cNvPicPr>
            <a:picLocks noChangeAspect="1"/>
          </p:cNvPicPr>
          <p:nvPr/>
        </p:nvPicPr>
        <p:blipFill>
          <a:blip r:embed="rId2"/>
          <a:stretch>
            <a:fillRect/>
          </a:stretch>
        </p:blipFill>
        <p:spPr>
          <a:xfrm>
            <a:off x="2890838" y="3843090"/>
            <a:ext cx="8124825" cy="2157660"/>
          </a:xfrm>
          <a:prstGeom prst="rect">
            <a:avLst/>
          </a:prstGeom>
          <a:effectLst>
            <a:outerShdw blurRad="228600" dist="50800" dir="5400000" algn="ctr" rotWithShape="0">
              <a:srgbClr val="000000">
                <a:alpha val="94000"/>
              </a:srgbClr>
            </a:outerShdw>
          </a:effectLst>
        </p:spPr>
      </p:pic>
      <p:sp>
        <p:nvSpPr>
          <p:cNvPr id="3" name="Title 1">
            <a:extLst>
              <a:ext uri="{FF2B5EF4-FFF2-40B4-BE49-F238E27FC236}">
                <a16:creationId xmlns:a16="http://schemas.microsoft.com/office/drawing/2014/main" xmlns="" id="{D3E5EEFB-A006-5247-A3F7-FF3FBF1212F8}"/>
              </a:ext>
            </a:extLst>
          </p:cNvPr>
          <p:cNvSpPr txBox="1">
            <a:spLocks/>
          </p:cNvSpPr>
          <p:nvPr/>
        </p:nvSpPr>
        <p:spPr>
          <a:xfrm>
            <a:off x="227983" y="231724"/>
            <a:ext cx="10515600" cy="1325563"/>
          </a:xfrm>
          <a:prstGeom prst="rect">
            <a:avLst/>
          </a:prstGeom>
        </p:spPr>
        <p:txBody>
          <a:bodyPr vert="horz" lIns="0" tIns="0" rIns="0" bIns="0" rtlCol="0" anchor="t">
            <a:norm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defTabSz="457337">
              <a:lnSpc>
                <a:spcPct val="90000"/>
              </a:lnSpc>
              <a:spcAft>
                <a:spcPts val="600"/>
              </a:spcAft>
              <a:defRPr/>
            </a:pPr>
            <a:r>
              <a:rPr lang="en-US" sz="3199" dirty="0" err="1"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Calio</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 3</a:t>
            </a:r>
            <a:r>
              <a:rPr lang="en-US" sz="3199" baseline="30000"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rd</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 </a:t>
            </a: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Open Source Release, </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Nov 2019 (30% Complete)</a:t>
            </a:r>
            <a:endParaRPr lang="en-US" sz="3199" b="1"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graphicFrame>
        <p:nvGraphicFramePr>
          <p:cNvPr id="4" name="Diagram 3">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2898638466"/>
              </p:ext>
            </p:extLst>
          </p:nvPr>
        </p:nvGraphicFramePr>
        <p:xfrm>
          <a:off x="196970" y="1016568"/>
          <a:ext cx="2503368" cy="498418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5" name="Diagram 4">
            <a:extLst>
              <a:ext uri="{FF2B5EF4-FFF2-40B4-BE49-F238E27FC236}">
                <a16:creationId xmlns:a16="http://schemas.microsoft.com/office/drawing/2014/main" xmlns="" id="{60B782E6-1472-B74D-B380-97FB412F6375}"/>
              </a:ext>
            </a:extLst>
          </p:cNvPr>
          <p:cNvGraphicFramePr/>
          <p:nvPr>
            <p:extLst>
              <p:ext uri="{D42A27DB-BD31-4B8C-83A1-F6EECF244321}">
                <p14:modId xmlns:p14="http://schemas.microsoft.com/office/powerpoint/2010/main" val="601179377"/>
              </p:ext>
            </p:extLst>
          </p:nvPr>
        </p:nvGraphicFramePr>
        <p:xfrm>
          <a:off x="8107597" y="604405"/>
          <a:ext cx="2908066" cy="3174613"/>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6" name="Picture 5">
            <a:extLst>
              <a:ext uri="{FF2B5EF4-FFF2-40B4-BE49-F238E27FC236}">
                <a16:creationId xmlns:a16="http://schemas.microsoft.com/office/drawing/2014/main" xmlns="" id="{516B3A8C-7477-3B48-8D5E-D2483F235198}"/>
              </a:ext>
            </a:extLst>
          </p:cNvPr>
          <p:cNvPicPr>
            <a:picLocks noChangeAspect="1"/>
          </p:cNvPicPr>
          <p:nvPr/>
        </p:nvPicPr>
        <p:blipFill>
          <a:blip r:embed="rId13"/>
          <a:stretch>
            <a:fillRect/>
          </a:stretch>
        </p:blipFill>
        <p:spPr>
          <a:xfrm>
            <a:off x="2914650" y="933037"/>
            <a:ext cx="5057775" cy="2845981"/>
          </a:xfrm>
          <a:prstGeom prst="rect">
            <a:avLst/>
          </a:prstGeom>
        </p:spPr>
      </p:pic>
    </p:spTree>
    <p:extLst>
      <p:ext uri="{BB962C8B-B14F-4D97-AF65-F5344CB8AC3E}">
        <p14:creationId xmlns:p14="http://schemas.microsoft.com/office/powerpoint/2010/main" val="227167875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xmlns="" id="{5EECCACA-3C1A-5344-944D-AE73D160EF37}"/>
              </a:ext>
            </a:extLst>
          </p:cNvPr>
          <p:cNvPicPr>
            <a:picLocks noChangeAspect="1"/>
          </p:cNvPicPr>
          <p:nvPr/>
        </p:nvPicPr>
        <p:blipFill>
          <a:blip r:embed="rId2"/>
          <a:stretch>
            <a:fillRect/>
          </a:stretch>
        </p:blipFill>
        <p:spPr>
          <a:xfrm>
            <a:off x="1589" y="0"/>
            <a:ext cx="11254923" cy="6858000"/>
          </a:xfrm>
          <a:prstGeom prst="rect">
            <a:avLst/>
          </a:prstGeom>
        </p:spPr>
      </p:pic>
      <p:sp>
        <p:nvSpPr>
          <p:cNvPr id="3" name="Rectangle 2">
            <a:extLst>
              <a:ext uri="{FF2B5EF4-FFF2-40B4-BE49-F238E27FC236}">
                <a16:creationId xmlns:a16="http://schemas.microsoft.com/office/drawing/2014/main" xmlns="" id="{333EE9F1-357E-6C41-A7A9-D2337FF39E08}"/>
              </a:ext>
            </a:extLst>
          </p:cNvPr>
          <p:cNvSpPr/>
          <p:nvPr/>
        </p:nvSpPr>
        <p:spPr>
          <a:xfrm>
            <a:off x="1127745" y="1270536"/>
            <a:ext cx="10128767" cy="403298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a:solidFill>
                <a:prstClr val="white"/>
              </a:solidFill>
            </a:endParaRPr>
          </a:p>
        </p:txBody>
      </p:sp>
      <p:pic>
        <p:nvPicPr>
          <p:cNvPr id="4" name="Picture 3" descr="A screenshot of a cell phone&#10;&#10;Description automatically generated">
            <a:extLst>
              <a:ext uri="{FF2B5EF4-FFF2-40B4-BE49-F238E27FC236}">
                <a16:creationId xmlns:a16="http://schemas.microsoft.com/office/drawing/2014/main" xmlns="" id="{1A341855-FE34-FB45-9B77-CF0CD151F748}"/>
              </a:ext>
            </a:extLst>
          </p:cNvPr>
          <p:cNvPicPr>
            <a:picLocks noChangeAspect="1"/>
          </p:cNvPicPr>
          <p:nvPr/>
        </p:nvPicPr>
        <p:blipFill rotWithShape="1">
          <a:blip r:embed="rId3"/>
          <a:srcRect l="1026" t="10075" b="8517"/>
          <a:stretch/>
        </p:blipFill>
        <p:spPr>
          <a:xfrm>
            <a:off x="1137371" y="1270536"/>
            <a:ext cx="8354678" cy="4032985"/>
          </a:xfrm>
          <a:prstGeom prst="rect">
            <a:avLst/>
          </a:prstGeom>
        </p:spPr>
      </p:pic>
      <p:sp>
        <p:nvSpPr>
          <p:cNvPr id="5" name="TextBox 4">
            <a:extLst>
              <a:ext uri="{FF2B5EF4-FFF2-40B4-BE49-F238E27FC236}">
                <a16:creationId xmlns:a16="http://schemas.microsoft.com/office/drawing/2014/main" xmlns="" id="{DA504504-06CF-B341-8F78-D5CE3C6A5405}"/>
              </a:ext>
            </a:extLst>
          </p:cNvPr>
          <p:cNvSpPr txBox="1"/>
          <p:nvPr/>
        </p:nvSpPr>
        <p:spPr>
          <a:xfrm>
            <a:off x="1965142" y="1106905"/>
            <a:ext cx="1636295" cy="163630"/>
          </a:xfrm>
          <a:prstGeom prst="rect">
            <a:avLst/>
          </a:prstGeom>
          <a:noFill/>
          <a:ln>
            <a:noFill/>
          </a:ln>
        </p:spPr>
        <p:txBody>
          <a:bodyPr wrap="square" lIns="0" tIns="0" rIns="0" bIns="0" rtlCol="0">
            <a:noAutofit/>
          </a:bodyPr>
          <a:lstStyle/>
          <a:p>
            <a:pPr defTabSz="457200"/>
            <a:r>
              <a:rPr lang="en-US" sz="800" dirty="0">
                <a:solidFill>
                  <a:srgbClr val="959595"/>
                </a:solidFill>
                <a:latin typeface="Arial" panose="020B0604020202020204" pitchFamily="34" charset="0"/>
                <a:cs typeface="Arial" panose="020B0604020202020204" pitchFamily="34" charset="0"/>
              </a:rPr>
              <a:t>/ML Workbench 2.0</a:t>
            </a:r>
          </a:p>
        </p:txBody>
      </p:sp>
      <p:sp>
        <p:nvSpPr>
          <p:cNvPr id="6" name="TextBox 5">
            <a:extLst>
              <a:ext uri="{FF2B5EF4-FFF2-40B4-BE49-F238E27FC236}">
                <a16:creationId xmlns:a16="http://schemas.microsoft.com/office/drawing/2014/main" xmlns="" id="{35F511CD-BD14-F64B-86D3-C6875E653A21}"/>
              </a:ext>
            </a:extLst>
          </p:cNvPr>
          <p:cNvSpPr txBox="1"/>
          <p:nvPr/>
        </p:nvSpPr>
        <p:spPr>
          <a:xfrm>
            <a:off x="1441250" y="645756"/>
            <a:ext cx="937779" cy="133890"/>
          </a:xfrm>
          <a:prstGeom prst="rect">
            <a:avLst/>
          </a:prstGeom>
          <a:solidFill>
            <a:schemeClr val="tx2"/>
          </a:solidFill>
          <a:ln>
            <a:noFill/>
          </a:ln>
        </p:spPr>
        <p:txBody>
          <a:bodyPr wrap="square" lIns="0" tIns="0" rIns="0" bIns="0" rtlCol="0">
            <a:noAutofit/>
          </a:bodyPr>
          <a:lstStyle/>
          <a:p>
            <a:pPr defTabSz="457200"/>
            <a:r>
              <a:rPr lang="en-US" sz="1000" dirty="0">
                <a:solidFill>
                  <a:prstClr val="white"/>
                </a:solidFill>
              </a:rPr>
              <a:t>CMLP</a:t>
            </a:r>
          </a:p>
        </p:txBody>
      </p:sp>
      <p:sp>
        <p:nvSpPr>
          <p:cNvPr id="7" name="TextBox 6">
            <a:extLst>
              <a:ext uri="{FF2B5EF4-FFF2-40B4-BE49-F238E27FC236}">
                <a16:creationId xmlns:a16="http://schemas.microsoft.com/office/drawing/2014/main" xmlns="" id="{C3AECBEC-3822-8247-8369-BC7AE1937904}"/>
              </a:ext>
            </a:extLst>
          </p:cNvPr>
          <p:cNvSpPr txBox="1"/>
          <p:nvPr/>
        </p:nvSpPr>
        <p:spPr>
          <a:xfrm>
            <a:off x="11686657" y="3763478"/>
            <a:ext cx="0" cy="0"/>
          </a:xfrm>
          <a:prstGeom prst="rect">
            <a:avLst/>
          </a:prstGeom>
          <a:noFill/>
          <a:ln>
            <a:noFill/>
          </a:ln>
        </p:spPr>
        <p:txBody>
          <a:bodyPr wrap="none" lIns="0" tIns="0" rIns="0" bIns="0" rtlCol="0">
            <a:noAutofit/>
          </a:bodyPr>
          <a:lstStyle/>
          <a:p>
            <a:pPr defTabSz="457200"/>
            <a:endParaRPr lang="en-US" sz="1400" dirty="0" err="1">
              <a:solidFill>
                <a:srgbClr val="000000"/>
              </a:solidFill>
            </a:endParaRPr>
          </a:p>
        </p:txBody>
      </p:sp>
    </p:spTree>
    <p:extLst>
      <p:ext uri="{BB962C8B-B14F-4D97-AF65-F5344CB8AC3E}">
        <p14:creationId xmlns:p14="http://schemas.microsoft.com/office/powerpoint/2010/main" val="416218604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creenshot of a cell phone&#10;&#10;Description automatically generated">
            <a:extLst>
              <a:ext uri="{FF2B5EF4-FFF2-40B4-BE49-F238E27FC236}">
                <a16:creationId xmlns:a16="http://schemas.microsoft.com/office/drawing/2014/main" xmlns="" id="{5EECCACA-3C1A-5344-944D-AE73D160EF37}"/>
              </a:ext>
            </a:extLst>
          </p:cNvPr>
          <p:cNvPicPr>
            <a:picLocks noChangeAspect="1"/>
          </p:cNvPicPr>
          <p:nvPr/>
        </p:nvPicPr>
        <p:blipFill>
          <a:blip r:embed="rId2"/>
          <a:stretch>
            <a:fillRect/>
          </a:stretch>
        </p:blipFill>
        <p:spPr>
          <a:xfrm>
            <a:off x="1589" y="0"/>
            <a:ext cx="11254923" cy="6858000"/>
          </a:xfrm>
          <a:prstGeom prst="rect">
            <a:avLst/>
          </a:prstGeom>
        </p:spPr>
      </p:pic>
      <p:sp>
        <p:nvSpPr>
          <p:cNvPr id="3" name="Rectangle 2">
            <a:extLst>
              <a:ext uri="{FF2B5EF4-FFF2-40B4-BE49-F238E27FC236}">
                <a16:creationId xmlns:a16="http://schemas.microsoft.com/office/drawing/2014/main" xmlns="" id="{333EE9F1-357E-6C41-A7A9-D2337FF39E08}"/>
              </a:ext>
            </a:extLst>
          </p:cNvPr>
          <p:cNvSpPr/>
          <p:nvPr/>
        </p:nvSpPr>
        <p:spPr>
          <a:xfrm>
            <a:off x="982088" y="1234796"/>
            <a:ext cx="10128767" cy="4032985"/>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a:solidFill>
                <a:prstClr val="white"/>
              </a:solidFill>
            </a:endParaRPr>
          </a:p>
        </p:txBody>
      </p:sp>
      <p:pic>
        <p:nvPicPr>
          <p:cNvPr id="4" name="Picture 3" descr="A screenshot of a cell phone&#10;&#10;Description automatically generated">
            <a:extLst>
              <a:ext uri="{FF2B5EF4-FFF2-40B4-BE49-F238E27FC236}">
                <a16:creationId xmlns:a16="http://schemas.microsoft.com/office/drawing/2014/main" xmlns="" id="{502AA926-7377-9643-A9D2-D28B81400582}"/>
              </a:ext>
            </a:extLst>
          </p:cNvPr>
          <p:cNvPicPr>
            <a:picLocks noChangeAspect="1"/>
          </p:cNvPicPr>
          <p:nvPr/>
        </p:nvPicPr>
        <p:blipFill>
          <a:blip r:embed="rId3"/>
          <a:stretch>
            <a:fillRect/>
          </a:stretch>
        </p:blipFill>
        <p:spPr>
          <a:xfrm>
            <a:off x="1556753" y="1387764"/>
            <a:ext cx="1955800" cy="2019300"/>
          </a:xfrm>
          <a:prstGeom prst="rect">
            <a:avLst/>
          </a:prstGeom>
        </p:spPr>
      </p:pic>
      <p:sp>
        <p:nvSpPr>
          <p:cNvPr id="5" name="TextBox 4">
            <a:extLst>
              <a:ext uri="{FF2B5EF4-FFF2-40B4-BE49-F238E27FC236}">
                <a16:creationId xmlns:a16="http://schemas.microsoft.com/office/drawing/2014/main" xmlns="" id="{B33EFB4B-E02E-BF4E-AF0D-0EE8DBCB1061}"/>
              </a:ext>
            </a:extLst>
          </p:cNvPr>
          <p:cNvSpPr txBox="1"/>
          <p:nvPr/>
        </p:nvSpPr>
        <p:spPr>
          <a:xfrm>
            <a:off x="1721319" y="2059805"/>
            <a:ext cx="1626669" cy="317634"/>
          </a:xfrm>
          <a:prstGeom prst="rect">
            <a:avLst/>
          </a:prstGeom>
          <a:solidFill>
            <a:schemeClr val="bg1"/>
          </a:solidFill>
          <a:ln>
            <a:noFill/>
          </a:ln>
        </p:spPr>
        <p:txBody>
          <a:bodyPr wrap="square" lIns="0" tIns="0" rIns="0" bIns="0" rtlCol="0">
            <a:noAutofit/>
          </a:bodyPr>
          <a:lstStyle/>
          <a:p>
            <a:pPr defTabSz="457200"/>
            <a:r>
              <a:rPr lang="en-US" sz="1400" dirty="0">
                <a:solidFill>
                  <a:srgbClr val="7030A0"/>
                </a:solidFill>
              </a:rPr>
              <a:t>ML Workbench 1.0</a:t>
            </a:r>
          </a:p>
        </p:txBody>
      </p:sp>
      <p:pic>
        <p:nvPicPr>
          <p:cNvPr id="6" name="Picture 5" descr="A screenshot of a cell phone&#10;&#10;Description automatically generated">
            <a:extLst>
              <a:ext uri="{FF2B5EF4-FFF2-40B4-BE49-F238E27FC236}">
                <a16:creationId xmlns:a16="http://schemas.microsoft.com/office/drawing/2014/main" xmlns="" id="{FEE1D1D4-46BA-1B47-AE7C-F5D5079D9136}"/>
              </a:ext>
            </a:extLst>
          </p:cNvPr>
          <p:cNvPicPr>
            <a:picLocks noChangeAspect="1"/>
          </p:cNvPicPr>
          <p:nvPr/>
        </p:nvPicPr>
        <p:blipFill>
          <a:blip r:embed="rId3"/>
          <a:stretch>
            <a:fillRect/>
          </a:stretch>
        </p:blipFill>
        <p:spPr>
          <a:xfrm>
            <a:off x="3826711" y="1387764"/>
            <a:ext cx="1955800" cy="2019300"/>
          </a:xfrm>
          <a:prstGeom prst="rect">
            <a:avLst/>
          </a:prstGeom>
        </p:spPr>
      </p:pic>
      <p:sp>
        <p:nvSpPr>
          <p:cNvPr id="7" name="TextBox 6">
            <a:extLst>
              <a:ext uri="{FF2B5EF4-FFF2-40B4-BE49-F238E27FC236}">
                <a16:creationId xmlns:a16="http://schemas.microsoft.com/office/drawing/2014/main" xmlns="" id="{1BF5363F-B82C-3D4B-9D6E-0FED22BF976E}"/>
              </a:ext>
            </a:extLst>
          </p:cNvPr>
          <p:cNvSpPr txBox="1"/>
          <p:nvPr/>
        </p:nvSpPr>
        <p:spPr>
          <a:xfrm>
            <a:off x="4054798" y="2059805"/>
            <a:ext cx="1626669" cy="317634"/>
          </a:xfrm>
          <a:prstGeom prst="rect">
            <a:avLst/>
          </a:prstGeom>
          <a:solidFill>
            <a:schemeClr val="bg1"/>
          </a:solidFill>
          <a:ln>
            <a:noFill/>
          </a:ln>
        </p:spPr>
        <p:txBody>
          <a:bodyPr wrap="square" lIns="0" tIns="0" rIns="0" bIns="0" rtlCol="0">
            <a:noAutofit/>
          </a:bodyPr>
          <a:lstStyle/>
          <a:p>
            <a:pPr defTabSz="457200"/>
            <a:r>
              <a:rPr lang="en-US" sz="1400" dirty="0">
                <a:solidFill>
                  <a:srgbClr val="7030A0"/>
                </a:solidFill>
              </a:rPr>
              <a:t>ML Workbench 2.0</a:t>
            </a:r>
          </a:p>
        </p:txBody>
      </p:sp>
      <p:sp>
        <p:nvSpPr>
          <p:cNvPr id="8" name="TextBox 7">
            <a:extLst>
              <a:ext uri="{FF2B5EF4-FFF2-40B4-BE49-F238E27FC236}">
                <a16:creationId xmlns:a16="http://schemas.microsoft.com/office/drawing/2014/main" xmlns="" id="{007827AF-E5AF-B940-8FCF-E7FCBD30EF8C}"/>
              </a:ext>
            </a:extLst>
          </p:cNvPr>
          <p:cNvSpPr txBox="1"/>
          <p:nvPr/>
        </p:nvSpPr>
        <p:spPr>
          <a:xfrm>
            <a:off x="1441250" y="645756"/>
            <a:ext cx="937779" cy="133890"/>
          </a:xfrm>
          <a:prstGeom prst="rect">
            <a:avLst/>
          </a:prstGeom>
          <a:solidFill>
            <a:schemeClr val="tx2"/>
          </a:solidFill>
          <a:ln>
            <a:noFill/>
          </a:ln>
        </p:spPr>
        <p:txBody>
          <a:bodyPr wrap="square" lIns="0" tIns="0" rIns="0" bIns="0" rtlCol="0">
            <a:noAutofit/>
          </a:bodyPr>
          <a:lstStyle/>
          <a:p>
            <a:pPr defTabSz="457200"/>
            <a:r>
              <a:rPr lang="en-US" sz="1000" dirty="0">
                <a:solidFill>
                  <a:prstClr val="white"/>
                </a:solidFill>
              </a:rPr>
              <a:t>CMLP</a:t>
            </a:r>
          </a:p>
        </p:txBody>
      </p:sp>
      <p:sp>
        <p:nvSpPr>
          <p:cNvPr id="9" name="TextBox 8">
            <a:extLst>
              <a:ext uri="{FF2B5EF4-FFF2-40B4-BE49-F238E27FC236}">
                <a16:creationId xmlns:a16="http://schemas.microsoft.com/office/drawing/2014/main" xmlns="" id="{E9DD80E9-3DD2-0845-B012-83070FFD674D}"/>
              </a:ext>
            </a:extLst>
          </p:cNvPr>
          <p:cNvSpPr txBox="1"/>
          <p:nvPr/>
        </p:nvSpPr>
        <p:spPr>
          <a:xfrm>
            <a:off x="6253129" y="4001894"/>
            <a:ext cx="1626669" cy="317634"/>
          </a:xfrm>
          <a:prstGeom prst="rect">
            <a:avLst/>
          </a:prstGeom>
          <a:solidFill>
            <a:schemeClr val="bg1"/>
          </a:solidFill>
          <a:ln>
            <a:noFill/>
          </a:ln>
        </p:spPr>
        <p:txBody>
          <a:bodyPr wrap="square" lIns="0" tIns="0" rIns="0" bIns="0" rtlCol="0">
            <a:noAutofit/>
          </a:bodyPr>
          <a:lstStyle/>
          <a:p>
            <a:pPr algn="ctr" defTabSz="457200"/>
            <a:endParaRPr lang="en-US" sz="1400" dirty="0">
              <a:solidFill>
                <a:srgbClr val="7030A0"/>
              </a:solidFill>
            </a:endParaRPr>
          </a:p>
        </p:txBody>
      </p:sp>
      <p:sp>
        <p:nvSpPr>
          <p:cNvPr id="10" name="Rectangle 9">
            <a:extLst>
              <a:ext uri="{FF2B5EF4-FFF2-40B4-BE49-F238E27FC236}">
                <a16:creationId xmlns:a16="http://schemas.microsoft.com/office/drawing/2014/main" xmlns="" id="{970BBFBF-7434-BA48-BCB0-D35F1DD9171C}"/>
              </a:ext>
            </a:extLst>
          </p:cNvPr>
          <p:cNvSpPr/>
          <p:nvPr/>
        </p:nvSpPr>
        <p:spPr>
          <a:xfrm>
            <a:off x="6437082" y="1391057"/>
            <a:ext cx="1955800" cy="2041236"/>
          </a:xfrm>
          <a:prstGeom prst="rect">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a:solidFill>
                <a:prstClr val="white"/>
              </a:solidFill>
            </a:endParaRPr>
          </a:p>
        </p:txBody>
      </p:sp>
      <p:sp>
        <p:nvSpPr>
          <p:cNvPr id="11" name="TextBox 10">
            <a:extLst>
              <a:ext uri="{FF2B5EF4-FFF2-40B4-BE49-F238E27FC236}">
                <a16:creationId xmlns:a16="http://schemas.microsoft.com/office/drawing/2014/main" xmlns="" id="{1BF5363F-B82C-3D4B-9D6E-0FED22BF976E}"/>
              </a:ext>
            </a:extLst>
          </p:cNvPr>
          <p:cNvSpPr txBox="1"/>
          <p:nvPr/>
        </p:nvSpPr>
        <p:spPr>
          <a:xfrm>
            <a:off x="6661826" y="2095028"/>
            <a:ext cx="1626669" cy="317634"/>
          </a:xfrm>
          <a:prstGeom prst="rect">
            <a:avLst/>
          </a:prstGeom>
          <a:solidFill>
            <a:schemeClr val="bg1"/>
          </a:solidFill>
          <a:ln>
            <a:noFill/>
          </a:ln>
        </p:spPr>
        <p:txBody>
          <a:bodyPr wrap="square" lIns="0" tIns="0" rIns="0" bIns="0" rtlCol="0">
            <a:noAutofit/>
          </a:bodyPr>
          <a:lstStyle/>
          <a:p>
            <a:pPr defTabSz="457200"/>
            <a:r>
              <a:rPr lang="en-US" sz="1400" dirty="0" smtClean="0">
                <a:solidFill>
                  <a:srgbClr val="7030A0"/>
                </a:solidFill>
              </a:rPr>
              <a:t>CDO/External Tool</a:t>
            </a:r>
            <a:endParaRPr lang="en-US" sz="1400" dirty="0">
              <a:solidFill>
                <a:srgbClr val="7030A0"/>
              </a:solidFill>
            </a:endParaRPr>
          </a:p>
        </p:txBody>
      </p:sp>
      <p:sp>
        <p:nvSpPr>
          <p:cNvPr id="12" name="Rectangle 11">
            <a:extLst>
              <a:ext uri="{FF2B5EF4-FFF2-40B4-BE49-F238E27FC236}">
                <a16:creationId xmlns:a16="http://schemas.microsoft.com/office/drawing/2014/main" xmlns="" id="{970BBFBF-7434-BA48-BCB0-D35F1DD9171C}"/>
              </a:ext>
            </a:extLst>
          </p:cNvPr>
          <p:cNvSpPr/>
          <p:nvPr/>
        </p:nvSpPr>
        <p:spPr>
          <a:xfrm>
            <a:off x="3772910" y="1426796"/>
            <a:ext cx="1955800" cy="2041236"/>
          </a:xfrm>
          <a:prstGeom prst="rect">
            <a:avLst/>
          </a:prstGeom>
          <a:noFill/>
          <a:ln w="57150">
            <a:solidFill>
              <a:srgbClr val="00B050"/>
            </a:solid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457200"/>
            <a:endParaRPr lang="en-US">
              <a:solidFill>
                <a:prstClr val="white"/>
              </a:solidFill>
            </a:endParaRPr>
          </a:p>
        </p:txBody>
      </p:sp>
      <p:sp>
        <p:nvSpPr>
          <p:cNvPr id="13" name="Title 1">
            <a:extLst>
              <a:ext uri="{FF2B5EF4-FFF2-40B4-BE49-F238E27FC236}">
                <a16:creationId xmlns:a16="http://schemas.microsoft.com/office/drawing/2014/main" xmlns="" id="{D3E5EEFB-A006-5247-A3F7-FF3FBF1212F8}"/>
              </a:ext>
            </a:extLst>
          </p:cNvPr>
          <p:cNvSpPr>
            <a:spLocks noGrp="1"/>
          </p:cNvSpPr>
          <p:nvPr>
            <p:ph type="title"/>
          </p:nvPr>
        </p:nvSpPr>
        <p:spPr>
          <a:xfrm>
            <a:off x="2983618" y="4036550"/>
            <a:ext cx="5797687" cy="765668"/>
          </a:xfrm>
          <a:solidFill>
            <a:schemeClr val="accent1">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txBody>
          <a:bodyPr anchor="ctr">
            <a:normAutofit/>
          </a:bodyPr>
          <a:lstStyle/>
          <a:p>
            <a:pPr algn="ctr" defTabSz="457337">
              <a:lnSpc>
                <a:spcPct val="90000"/>
              </a:lnSpc>
              <a:spcAft>
                <a:spcPts val="600"/>
              </a:spcAft>
              <a:defRPr/>
            </a:pPr>
            <a:r>
              <a:rPr lang="en-US" sz="2400" dirty="0" smtClean="0">
                <a:solidFill>
                  <a:schemeClr val="accent3">
                    <a:lumMod val="75000"/>
                  </a:schemeClr>
                </a:solidFill>
                <a:latin typeface="ATT Aleck Sans Light" panose="020B0403020203020204" pitchFamily="34" charset="0"/>
                <a:ea typeface="ATT Aleck Sans" panose="020B0503020203020204" pitchFamily="34" charset="0"/>
                <a:cs typeface="ATT Aleck Sans Light" panose="020B0403020203020204" pitchFamily="34" charset="0"/>
              </a:rPr>
              <a:t>ML Workbench Plug-n-Play Framework for Design Tools</a:t>
            </a:r>
            <a:endParaRPr lang="en-US" sz="2400" dirty="0">
              <a:solidFill>
                <a:schemeClr val="accent3">
                  <a:lumMod val="75000"/>
                </a:schemeClr>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Tree>
    <p:extLst>
      <p:ext uri="{BB962C8B-B14F-4D97-AF65-F5344CB8AC3E}">
        <p14:creationId xmlns:p14="http://schemas.microsoft.com/office/powerpoint/2010/main" val="652833529"/>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 xmlns:a16="http://schemas.microsoft.com/office/drawing/2014/main" id="{0E8EFA0F-E55C-4F42-B0BE-55329EF02833}"/>
              </a:ext>
            </a:extLst>
          </p:cNvPr>
          <p:cNvPicPr>
            <a:picLocks noChangeAspect="1"/>
          </p:cNvPicPr>
          <p:nvPr/>
        </p:nvPicPr>
        <p:blipFill>
          <a:blip r:embed="rId2"/>
          <a:stretch>
            <a:fillRect/>
          </a:stretch>
        </p:blipFill>
        <p:spPr>
          <a:xfrm>
            <a:off x="5486401" y="1468807"/>
            <a:ext cx="6622907" cy="3291414"/>
          </a:xfrm>
          <a:prstGeom prst="rect">
            <a:avLst/>
          </a:prstGeom>
        </p:spPr>
      </p:pic>
      <p:sp>
        <p:nvSpPr>
          <p:cNvPr id="6" name="Slide Number Placeholder 1">
            <a:extLst>
              <a:ext uri="{FF2B5EF4-FFF2-40B4-BE49-F238E27FC236}">
                <a16:creationId xmlns="" xmlns:a16="http://schemas.microsoft.com/office/drawing/2014/main" id="{A8DE7A88-C351-DD41-9FC8-83076A154E81}"/>
              </a:ext>
            </a:extLst>
          </p:cNvPr>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25</a:t>
            </a:fld>
            <a:r>
              <a:rPr lang="en-US" smtClean="0">
                <a:solidFill>
                  <a:srgbClr val="000000"/>
                </a:solidFill>
                <a:latin typeface="ATT Aleck Sans"/>
              </a:rPr>
              <a:t> </a:t>
            </a:r>
            <a:endParaRPr lang="en-US" dirty="0">
              <a:solidFill>
                <a:srgbClr val="000000"/>
              </a:solidFill>
              <a:latin typeface="ATT Aleck Sans"/>
            </a:endParaRPr>
          </a:p>
        </p:txBody>
      </p:sp>
      <p:graphicFrame>
        <p:nvGraphicFramePr>
          <p:cNvPr id="7" name="Diagram 6">
            <a:extLst>
              <a:ext uri="{FF2B5EF4-FFF2-40B4-BE49-F238E27FC236}">
                <a16:creationId xmlns="" xmlns:a16="http://schemas.microsoft.com/office/drawing/2014/main" id="{FE114FE0-B4C3-8948-80DB-35FD6DF9396E}"/>
              </a:ext>
            </a:extLst>
          </p:cNvPr>
          <p:cNvGraphicFramePr/>
          <p:nvPr>
            <p:extLst>
              <p:ext uri="{D42A27DB-BD31-4B8C-83A1-F6EECF244321}">
                <p14:modId xmlns:p14="http://schemas.microsoft.com/office/powerpoint/2010/main" val="2405733882"/>
              </p:ext>
            </p:extLst>
          </p:nvPr>
        </p:nvGraphicFramePr>
        <p:xfrm>
          <a:off x="489025" y="1139827"/>
          <a:ext cx="4997376" cy="4811713"/>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Title 3">
            <a:extLst>
              <a:ext uri="{FF2B5EF4-FFF2-40B4-BE49-F238E27FC236}">
                <a16:creationId xmlns="" xmlns:a16="http://schemas.microsoft.com/office/drawing/2014/main" id="{E658F6E0-8E63-964F-A191-CD09FA35DF16}"/>
              </a:ext>
            </a:extLst>
          </p:cNvPr>
          <p:cNvSpPr txBox="1">
            <a:spLocks/>
          </p:cNvSpPr>
          <p:nvPr/>
        </p:nvSpPr>
        <p:spPr>
          <a:xfrm>
            <a:off x="491067" y="522779"/>
            <a:ext cx="11211984" cy="342206"/>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marR="0" lvl="0" indent="0" defTabSz="457337" fontAlgn="auto">
              <a:lnSpc>
                <a:spcPct val="90000"/>
              </a:lnSpc>
              <a:spcAft>
                <a:spcPts val="600"/>
              </a:spcAft>
              <a:buClrTx/>
              <a:buSzTx/>
              <a:tabLst/>
              <a:defRPr/>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Common Data Services</a:t>
            </a:r>
          </a:p>
        </p:txBody>
      </p:sp>
      <p:grpSp>
        <p:nvGrpSpPr>
          <p:cNvPr id="9" name="Group 8">
            <a:extLst>
              <a:ext uri="{FF2B5EF4-FFF2-40B4-BE49-F238E27FC236}">
                <a16:creationId xmlns="" xmlns:a16="http://schemas.microsoft.com/office/drawing/2014/main" id="{16EEACCA-A6D4-C146-B61E-B0C2231E8054}"/>
              </a:ext>
            </a:extLst>
          </p:cNvPr>
          <p:cNvGrpSpPr/>
          <p:nvPr/>
        </p:nvGrpSpPr>
        <p:grpSpPr>
          <a:xfrm>
            <a:off x="7310505" y="1519785"/>
            <a:ext cx="999989" cy="3062072"/>
            <a:chOff x="7552705" y="1781112"/>
            <a:chExt cx="999989" cy="3062072"/>
          </a:xfrm>
        </p:grpSpPr>
        <p:sp>
          <p:nvSpPr>
            <p:cNvPr id="10" name="Double Bracket 9">
              <a:extLst>
                <a:ext uri="{FF2B5EF4-FFF2-40B4-BE49-F238E27FC236}">
                  <a16:creationId xmlns="" xmlns:a16="http://schemas.microsoft.com/office/drawing/2014/main" id="{79EA03FF-ACFF-9144-9608-23BA5F721306}"/>
                </a:ext>
              </a:extLst>
            </p:cNvPr>
            <p:cNvSpPr/>
            <p:nvPr/>
          </p:nvSpPr>
          <p:spPr>
            <a:xfrm>
              <a:off x="7552705" y="1886228"/>
              <a:ext cx="902525" cy="2956956"/>
            </a:xfrm>
            <a:prstGeom prst="bracketPair">
              <a:avLst/>
            </a:prstGeom>
            <a:noFill/>
            <a:ln w="6350" cap="flat" cmpd="sng" algn="ctr">
              <a:solidFill>
                <a:srgbClr val="5A5A5A"/>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009FDB"/>
                </a:solidFill>
                <a:effectLst/>
                <a:uLnTx/>
                <a:uFillTx/>
                <a:latin typeface="ATT Aleck Sans"/>
                <a:ea typeface="+mn-ea"/>
                <a:cs typeface="+mn-cs"/>
              </a:endParaRPr>
            </a:p>
          </p:txBody>
        </p:sp>
        <p:sp>
          <p:nvSpPr>
            <p:cNvPr id="11" name="TextBox 10">
              <a:extLst>
                <a:ext uri="{FF2B5EF4-FFF2-40B4-BE49-F238E27FC236}">
                  <a16:creationId xmlns="" xmlns:a16="http://schemas.microsoft.com/office/drawing/2014/main" id="{98060235-1806-344D-B402-DD600AB01647}"/>
                </a:ext>
              </a:extLst>
            </p:cNvPr>
            <p:cNvSpPr txBox="1"/>
            <p:nvPr/>
          </p:nvSpPr>
          <p:spPr>
            <a:xfrm>
              <a:off x="7638294" y="1781112"/>
              <a:ext cx="914400" cy="3062072"/>
            </a:xfrm>
            <a:prstGeom prst="rect">
              <a:avLst/>
            </a:prstGeom>
            <a:noFill/>
            <a:ln>
              <a:noFill/>
            </a:ln>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     </a:t>
              </a:r>
              <a:r>
                <a:rPr kumimoji="0" lang="en-US" sz="1000" b="1" i="0" u="none" strike="noStrike" kern="0" cap="none" spc="0" normalizeH="0" baseline="0" noProof="0" dirty="0" smtClean="0">
                  <a:ln>
                    <a:noFill/>
                  </a:ln>
                  <a:solidFill>
                    <a:srgbClr val="000000"/>
                  </a:solidFill>
                  <a:effectLst/>
                  <a:uLnTx/>
                  <a:uFillTx/>
                  <a:latin typeface="ATT Aleck Sans"/>
                </a:rPr>
                <a:t>APIs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code-table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catalog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access</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revision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workbench</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notification</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healthcheck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publish-request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tag</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peer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task</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artifact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site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right-to-use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role</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document</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thread</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user</a:t>
              </a:r>
            </a:p>
            <a:p>
              <a:pPr marL="0" marR="0" lvl="0" indent="0" defTabSz="914400" eaLnBrk="1" fontAlgn="auto" latinLnBrk="0" hangingPunct="1">
                <a:lnSpc>
                  <a:spcPct val="100000"/>
                </a:lnSpc>
                <a:spcBef>
                  <a:spcPts val="0"/>
                </a:spcBef>
                <a:spcAft>
                  <a:spcPts val="0"/>
                </a:spcAft>
                <a:buClrTx/>
                <a:buSzTx/>
                <a:buFontTx/>
                <a:buNone/>
                <a:tabLst/>
                <a:defRPr/>
              </a:pPr>
              <a:r>
                <a:rPr kumimoji="0" lang="en-US" sz="1000" b="0" i="0" u="none" strike="noStrike" kern="0" cap="none" spc="0" normalizeH="0" baseline="0" noProof="0" dirty="0" smtClean="0">
                  <a:ln>
                    <a:noFill/>
                  </a:ln>
                  <a:solidFill>
                    <a:srgbClr val="000000"/>
                  </a:solidFill>
                  <a:effectLst/>
                  <a:uLnTx/>
                  <a:uFillTx/>
                  <a:latin typeface="ATT Aleck Sans"/>
                </a:rPr>
                <a:t>solution</a:t>
              </a:r>
            </a:p>
          </p:txBody>
        </p:sp>
      </p:grpSp>
    </p:spTree>
    <p:extLst>
      <p:ext uri="{BB962C8B-B14F-4D97-AF65-F5344CB8AC3E}">
        <p14:creationId xmlns:p14="http://schemas.microsoft.com/office/powerpoint/2010/main" val="1842818190"/>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1">
            <a:extLst>
              <a:ext uri="{FF2B5EF4-FFF2-40B4-BE49-F238E27FC236}">
                <a16:creationId xmlns="" xmlns:a16="http://schemas.microsoft.com/office/drawing/2014/main" id="{A8DE7A88-C351-DD41-9FC8-83076A154E81}"/>
              </a:ext>
            </a:extLst>
          </p:cNvPr>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26</a:t>
            </a:fld>
            <a:r>
              <a:rPr lang="en-US" smtClean="0">
                <a:solidFill>
                  <a:srgbClr val="000000"/>
                </a:solidFill>
                <a:latin typeface="ATT Aleck Sans"/>
              </a:rPr>
              <a:t> </a:t>
            </a:r>
            <a:endParaRPr lang="en-US" dirty="0">
              <a:solidFill>
                <a:srgbClr val="000000"/>
              </a:solidFill>
              <a:latin typeface="ATT Aleck Sans"/>
            </a:endParaRPr>
          </a:p>
        </p:txBody>
      </p:sp>
      <p:graphicFrame>
        <p:nvGraphicFramePr>
          <p:cNvPr id="6" name="Diagram 5">
            <a:extLst>
              <a:ext uri="{FF2B5EF4-FFF2-40B4-BE49-F238E27FC236}">
                <a16:creationId xmlns="" xmlns:a16="http://schemas.microsoft.com/office/drawing/2014/main" id="{FE114FE0-B4C3-8948-80DB-35FD6DF9396E}"/>
              </a:ext>
            </a:extLst>
          </p:cNvPr>
          <p:cNvGraphicFramePr/>
          <p:nvPr>
            <p:extLst>
              <p:ext uri="{D42A27DB-BD31-4B8C-83A1-F6EECF244321}">
                <p14:modId xmlns:p14="http://schemas.microsoft.com/office/powerpoint/2010/main" val="3709985818"/>
              </p:ext>
            </p:extLst>
          </p:nvPr>
        </p:nvGraphicFramePr>
        <p:xfrm>
          <a:off x="489025" y="1139827"/>
          <a:ext cx="4997376" cy="4811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itle 3">
            <a:extLst>
              <a:ext uri="{FF2B5EF4-FFF2-40B4-BE49-F238E27FC236}">
                <a16:creationId xmlns="" xmlns:a16="http://schemas.microsoft.com/office/drawing/2014/main" id="{E658F6E0-8E63-964F-A191-CD09FA35DF16}"/>
              </a:ext>
            </a:extLst>
          </p:cNvPr>
          <p:cNvSpPr txBox="1">
            <a:spLocks/>
          </p:cNvSpPr>
          <p:nvPr/>
        </p:nvSpPr>
        <p:spPr>
          <a:xfrm>
            <a:off x="491067" y="522779"/>
            <a:ext cx="11211984" cy="342206"/>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marR="0" lvl="0" indent="0" defTabSz="457337" fontAlgn="auto">
              <a:lnSpc>
                <a:spcPct val="90000"/>
              </a:lnSpc>
              <a:spcAft>
                <a:spcPts val="600"/>
              </a:spcAft>
              <a:buClrTx/>
              <a:buSzTx/>
              <a:tabLst/>
              <a:defRPr/>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Federation Gateway (E5)</a:t>
            </a:r>
          </a:p>
        </p:txBody>
      </p:sp>
      <p:pic>
        <p:nvPicPr>
          <p:cNvPr id="8" name="Picture 7">
            <a:extLst>
              <a:ext uri="{FF2B5EF4-FFF2-40B4-BE49-F238E27FC236}">
                <a16:creationId xmlns="" xmlns:a16="http://schemas.microsoft.com/office/drawing/2014/main" id="{186EC589-65BB-3A44-8E1F-1F18F512BDA5}"/>
              </a:ext>
            </a:extLst>
          </p:cNvPr>
          <p:cNvPicPr>
            <a:picLocks noChangeAspect="1"/>
          </p:cNvPicPr>
          <p:nvPr/>
        </p:nvPicPr>
        <p:blipFill>
          <a:blip r:embed="rId7"/>
          <a:stretch>
            <a:fillRect/>
          </a:stretch>
        </p:blipFill>
        <p:spPr>
          <a:xfrm>
            <a:off x="5863632" y="1502570"/>
            <a:ext cx="6328368" cy="4086225"/>
          </a:xfrm>
          <a:prstGeom prst="rect">
            <a:avLst/>
          </a:prstGeom>
        </p:spPr>
      </p:pic>
    </p:spTree>
    <p:extLst>
      <p:ext uri="{BB962C8B-B14F-4D97-AF65-F5344CB8AC3E}">
        <p14:creationId xmlns:p14="http://schemas.microsoft.com/office/powerpoint/2010/main" val="3406014062"/>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1">
            <a:extLst>
              <a:ext uri="{FF2B5EF4-FFF2-40B4-BE49-F238E27FC236}">
                <a16:creationId xmlns="" xmlns:a16="http://schemas.microsoft.com/office/drawing/2014/main" id="{A8DE7A88-C351-DD41-9FC8-83076A154E81}"/>
              </a:ext>
            </a:extLst>
          </p:cNvPr>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27</a:t>
            </a:fld>
            <a:r>
              <a:rPr lang="en-US" smtClean="0">
                <a:solidFill>
                  <a:srgbClr val="000000"/>
                </a:solidFill>
                <a:latin typeface="ATT Aleck Sans"/>
              </a:rPr>
              <a:t> </a:t>
            </a:r>
            <a:endParaRPr lang="en-US" dirty="0">
              <a:solidFill>
                <a:srgbClr val="000000"/>
              </a:solidFill>
              <a:latin typeface="ATT Aleck Sans"/>
            </a:endParaRPr>
          </a:p>
        </p:txBody>
      </p:sp>
      <p:graphicFrame>
        <p:nvGraphicFramePr>
          <p:cNvPr id="10" name="Diagram 9">
            <a:extLst>
              <a:ext uri="{FF2B5EF4-FFF2-40B4-BE49-F238E27FC236}">
                <a16:creationId xmlns="" xmlns:a16="http://schemas.microsoft.com/office/drawing/2014/main" id="{FE114FE0-B4C3-8948-80DB-35FD6DF9396E}"/>
              </a:ext>
            </a:extLst>
          </p:cNvPr>
          <p:cNvGraphicFramePr/>
          <p:nvPr>
            <p:extLst>
              <p:ext uri="{D42A27DB-BD31-4B8C-83A1-F6EECF244321}">
                <p14:modId xmlns:p14="http://schemas.microsoft.com/office/powerpoint/2010/main" val="2742151843"/>
              </p:ext>
            </p:extLst>
          </p:nvPr>
        </p:nvGraphicFramePr>
        <p:xfrm>
          <a:off x="489025" y="1139827"/>
          <a:ext cx="4997376" cy="481171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11" name="Title 3">
            <a:extLst>
              <a:ext uri="{FF2B5EF4-FFF2-40B4-BE49-F238E27FC236}">
                <a16:creationId xmlns="" xmlns:a16="http://schemas.microsoft.com/office/drawing/2014/main" id="{E658F6E0-8E63-964F-A191-CD09FA35DF16}"/>
              </a:ext>
            </a:extLst>
          </p:cNvPr>
          <p:cNvSpPr txBox="1">
            <a:spLocks/>
          </p:cNvSpPr>
          <p:nvPr/>
        </p:nvSpPr>
        <p:spPr>
          <a:xfrm>
            <a:off x="491067" y="522779"/>
            <a:ext cx="11211984" cy="342206"/>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marR="0" lvl="0" indent="0" defTabSz="457337" fontAlgn="auto">
              <a:lnSpc>
                <a:spcPct val="90000"/>
              </a:lnSpc>
              <a:spcAft>
                <a:spcPts val="600"/>
              </a:spcAft>
              <a:buClrTx/>
              <a:buSzTx/>
              <a:tabLst/>
              <a:defRPr/>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Deployment (E6)</a:t>
            </a:r>
          </a:p>
        </p:txBody>
      </p:sp>
      <p:pic>
        <p:nvPicPr>
          <p:cNvPr id="12" name="Picture 11">
            <a:extLst>
              <a:ext uri="{FF2B5EF4-FFF2-40B4-BE49-F238E27FC236}">
                <a16:creationId xmlns="" xmlns:a16="http://schemas.microsoft.com/office/drawing/2014/main" id="{3D78F84A-49C2-7F4F-80B7-E9B86F6693C4}"/>
              </a:ext>
            </a:extLst>
          </p:cNvPr>
          <p:cNvPicPr>
            <a:picLocks noChangeAspect="1"/>
          </p:cNvPicPr>
          <p:nvPr/>
        </p:nvPicPr>
        <p:blipFill>
          <a:blip r:embed="rId7"/>
          <a:stretch>
            <a:fillRect/>
          </a:stretch>
        </p:blipFill>
        <p:spPr>
          <a:xfrm>
            <a:off x="6096000" y="1139827"/>
            <a:ext cx="5878185" cy="4135640"/>
          </a:xfrm>
          <a:prstGeom prst="rect">
            <a:avLst/>
          </a:prstGeom>
          <a:effectLst>
            <a:outerShdw blurRad="330200" dist="50800" dir="5400000" algn="ctr" rotWithShape="0">
              <a:srgbClr val="000000">
                <a:alpha val="96000"/>
              </a:srgbClr>
            </a:outerShdw>
          </a:effectLst>
        </p:spPr>
      </p:pic>
    </p:spTree>
    <p:extLst>
      <p:ext uri="{BB962C8B-B14F-4D97-AF65-F5344CB8AC3E}">
        <p14:creationId xmlns:p14="http://schemas.microsoft.com/office/powerpoint/2010/main" val="8255607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5259" y="2625942"/>
            <a:ext cx="10515600" cy="369344"/>
          </a:xfrm>
        </p:spPr>
        <p:txBody>
          <a:bodyPr vert="horz" lIns="0" tIns="0" rIns="0" bIns="0" rtlCol="0" anchor="t">
            <a:noAutofit/>
          </a:bodyPr>
          <a:lstStyle/>
          <a:p>
            <a:pPr algn="ctr" defTabSz="457337">
              <a:spcAft>
                <a:spcPts val="600"/>
              </a:spcAft>
            </a:pPr>
            <a:r>
              <a:rPr lang="en-US" sz="6000" dirty="0" smtClean="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LFAI Landscape and Acumos AI</a:t>
            </a:r>
            <a:endPar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Tree>
    <p:extLst>
      <p:ext uri="{BB962C8B-B14F-4D97-AF65-F5344CB8AC3E}">
        <p14:creationId xmlns:p14="http://schemas.microsoft.com/office/powerpoint/2010/main" val="4131601139"/>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pic>
        <p:nvPicPr>
          <p:cNvPr id="5" name="Picture 4"/>
          <p:cNvPicPr>
            <a:picLocks noChangeAspect="1"/>
          </p:cNvPicPr>
          <p:nvPr/>
        </p:nvPicPr>
        <p:blipFill>
          <a:blip r:embed="rId3"/>
          <a:stretch>
            <a:fillRect/>
          </a:stretch>
        </p:blipFill>
        <p:spPr>
          <a:xfrm>
            <a:off x="71518" y="0"/>
            <a:ext cx="12191999" cy="6858000"/>
          </a:xfrm>
          <a:prstGeom prst="rect">
            <a:avLst/>
          </a:prstGeom>
          <a:noFill/>
          <a:ln w="0">
            <a:solidFill>
              <a:schemeClr val="bg1"/>
            </a:solidFill>
          </a:ln>
          <a:effectLst>
            <a:outerShdw blurRad="50800" dist="50800" dir="5400000" algn="ctr" rotWithShape="0">
              <a:srgbClr val="000000"/>
            </a:outerShdw>
          </a:effectLst>
        </p:spPr>
      </p:pic>
      <p:sp>
        <p:nvSpPr>
          <p:cNvPr id="4" name="Oval 3"/>
          <p:cNvSpPr/>
          <p:nvPr/>
        </p:nvSpPr>
        <p:spPr>
          <a:xfrm>
            <a:off x="8165656" y="3709614"/>
            <a:ext cx="856849" cy="587427"/>
          </a:xfrm>
          <a:prstGeom prst="ellipse">
            <a:avLst/>
          </a:prstGeom>
          <a:noFill/>
          <a:ln w="25400" cap="flat" cmpd="sng" algn="ctr">
            <a:solidFill>
              <a:schemeClr val="bg1">
                <a:alpha val="14000"/>
              </a:schemeClr>
            </a:solidFill>
            <a:prstDash val="solid"/>
          </a:ln>
          <a:effectLst>
            <a:glow rad="203200">
              <a:schemeClr val="bg1">
                <a:alpha val="50000"/>
              </a:schemeClr>
            </a:glow>
            <a:outerShdw blurRad="50800" dist="50800" dir="5400000" sx="1000" sy="1000" algn="ctr" rotWithShape="0">
              <a:srgbClr val="000000"/>
            </a:outerShdw>
            <a:reflection stA="45000" endPos="0" dist="50800" dir="5400000" sy="-100000" algn="bl" rotWithShape="0"/>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srgbClr val="FFFFFF"/>
              </a:solidFill>
              <a:effectLst/>
              <a:uLnTx/>
              <a:uFillTx/>
              <a:latin typeface="Arial"/>
              <a:ea typeface="+mn-ea"/>
              <a:cs typeface="+mn-cs"/>
            </a:endParaRPr>
          </a:p>
        </p:txBody>
      </p:sp>
      <p:sp>
        <p:nvSpPr>
          <p:cNvPr id="7" name="Oval 6"/>
          <p:cNvSpPr/>
          <p:nvPr/>
        </p:nvSpPr>
        <p:spPr>
          <a:xfrm>
            <a:off x="5768216" y="3660597"/>
            <a:ext cx="1493020" cy="611599"/>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2179424" y="600009"/>
            <a:ext cx="2194349" cy="732402"/>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7321196" y="3660598"/>
            <a:ext cx="809469" cy="61159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p:cNvSpPr/>
          <p:nvPr/>
        </p:nvSpPr>
        <p:spPr>
          <a:xfrm>
            <a:off x="9413823" y="3636613"/>
            <a:ext cx="471361" cy="40173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p:cNvSpPr/>
          <p:nvPr/>
        </p:nvSpPr>
        <p:spPr>
          <a:xfrm>
            <a:off x="614597" y="2257519"/>
            <a:ext cx="999651" cy="465247"/>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p:cNvSpPr/>
          <p:nvPr/>
        </p:nvSpPr>
        <p:spPr>
          <a:xfrm>
            <a:off x="4743993" y="1201782"/>
            <a:ext cx="1105989" cy="53557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p:cNvSpPr/>
          <p:nvPr/>
        </p:nvSpPr>
        <p:spPr>
          <a:xfrm>
            <a:off x="7217229" y="770708"/>
            <a:ext cx="1367245" cy="931818"/>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p:cNvSpPr/>
          <p:nvPr/>
        </p:nvSpPr>
        <p:spPr>
          <a:xfrm>
            <a:off x="9520646" y="714102"/>
            <a:ext cx="483326" cy="931818"/>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p:cNvSpPr/>
          <p:nvPr/>
        </p:nvSpPr>
        <p:spPr>
          <a:xfrm>
            <a:off x="2330186" y="3742331"/>
            <a:ext cx="1849929" cy="939557"/>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p:cNvSpPr/>
          <p:nvPr/>
        </p:nvSpPr>
        <p:spPr>
          <a:xfrm>
            <a:off x="6912429" y="2233747"/>
            <a:ext cx="888273" cy="431075"/>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xmlns="" id="{D3E5EEFB-A006-5247-A3F7-FF3FBF1212F8}"/>
              </a:ext>
            </a:extLst>
          </p:cNvPr>
          <p:cNvSpPr txBox="1">
            <a:spLocks/>
          </p:cNvSpPr>
          <p:nvPr/>
        </p:nvSpPr>
        <p:spPr>
          <a:xfrm>
            <a:off x="3863136" y="127350"/>
            <a:ext cx="4608762" cy="290940"/>
          </a:xfrm>
          <a:prstGeom prst="rect">
            <a:avLst/>
          </a:prstGeom>
          <a:solidFill>
            <a:srgbClr val="4E6882"/>
          </a:solidFill>
        </p:spPr>
        <p:txBody>
          <a:bodyPr vert="horz" lIns="0" tIns="0" rIns="0" bIns="0" rtlCol="0" anchor="t">
            <a:normAutofit fontScale="70000" lnSpcReduction="20000"/>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algn="ctr" defTabSz="457337">
              <a:lnSpc>
                <a:spcPct val="90000"/>
              </a:lnSpc>
              <a:spcAft>
                <a:spcPts val="600"/>
              </a:spcAft>
              <a:defRPr/>
            </a:pPr>
            <a:r>
              <a:rPr lang="en-US" sz="3800" b="1" dirty="0">
                <a:solidFill>
                  <a:schemeClr val="bg1"/>
                </a:solidFill>
                <a:latin typeface="ATT Aleck Sans Light" panose="020B0403020203020204" pitchFamily="34" charset="0"/>
                <a:ea typeface="ATT Aleck Sans" panose="020B0503020203020204" pitchFamily="34" charset="0"/>
                <a:cs typeface="ATT Aleck Sans Light" panose="020B0403020203020204" pitchFamily="34" charset="0"/>
              </a:rPr>
              <a:t>Acumos</a:t>
            </a:r>
            <a:r>
              <a:rPr lang="en-US" sz="3199" b="1" dirty="0" smtClean="0">
                <a:solidFill>
                  <a:schemeClr val="bg1"/>
                </a:solidFill>
                <a:latin typeface="ATT Aleck Sans Light" panose="020B0403020203020204" pitchFamily="34" charset="0"/>
                <a:ea typeface="ATT Aleck Sans" panose="020B0503020203020204" pitchFamily="34" charset="0"/>
                <a:cs typeface="ATT Aleck Sans Light" panose="020B0403020203020204" pitchFamily="34" charset="0"/>
              </a:rPr>
              <a:t> AI Integration within LFAI Landscape</a:t>
            </a:r>
            <a:endParaRPr lang="en-US" sz="3199" b="1" dirty="0">
              <a:solidFill>
                <a:schemeClr val="bg1"/>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
        <p:nvSpPr>
          <p:cNvPr id="21" name="Oval 20"/>
          <p:cNvSpPr/>
          <p:nvPr/>
        </p:nvSpPr>
        <p:spPr>
          <a:xfrm>
            <a:off x="1041166" y="2798218"/>
            <a:ext cx="594019" cy="353299"/>
          </a:xfrm>
          <a:prstGeom prst="ellipse">
            <a:avLst/>
          </a:prstGeom>
          <a:no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p:cNvSpPr/>
          <p:nvPr/>
        </p:nvSpPr>
        <p:spPr>
          <a:xfrm>
            <a:off x="10428582" y="3697527"/>
            <a:ext cx="1493020" cy="611599"/>
          </a:xfrm>
          <a:prstGeom prst="ellipse">
            <a:avLst/>
          </a:prstGeom>
          <a:noFill/>
          <a:ln w="25400">
            <a:solidFill>
              <a:schemeClr val="bg1"/>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2599849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221612" y="53950"/>
            <a:ext cx="10933886" cy="935674"/>
          </a:xfrm>
          <a:prstGeom prst="rect">
            <a:avLst/>
          </a:prstGeom>
        </p:spPr>
        <p:txBody>
          <a:bodyPr vert="horz" lIns="91440" tIns="45720" rIns="91440" bIns="45720" numCol="2"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defTabSz="457337">
              <a:lnSpc>
                <a:spcPct val="100000"/>
              </a:lnSpc>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What is Acumos AI?</a:t>
            </a:r>
          </a:p>
        </p:txBody>
      </p:sp>
      <p:cxnSp>
        <p:nvCxnSpPr>
          <p:cNvPr id="3" name="Straight Connector 2"/>
          <p:cNvCxnSpPr/>
          <p:nvPr/>
        </p:nvCxnSpPr>
        <p:spPr>
          <a:xfrm flipV="1">
            <a:off x="1499054" y="2008991"/>
            <a:ext cx="6056100" cy="4233"/>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4" name="Straight Connector 3"/>
          <p:cNvCxnSpPr/>
          <p:nvPr/>
        </p:nvCxnSpPr>
        <p:spPr>
          <a:xfrm flipV="1">
            <a:off x="1499054" y="2897107"/>
            <a:ext cx="6056100" cy="4233"/>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5" name="Straight Connector 4"/>
          <p:cNvCxnSpPr/>
          <p:nvPr/>
        </p:nvCxnSpPr>
        <p:spPr>
          <a:xfrm flipV="1">
            <a:off x="1499054" y="3785223"/>
            <a:ext cx="6056100" cy="4233"/>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6" name="Rectangle 5"/>
          <p:cNvSpPr/>
          <p:nvPr/>
        </p:nvSpPr>
        <p:spPr>
          <a:xfrm rot="18930605">
            <a:off x="749393" y="1296332"/>
            <a:ext cx="649936" cy="64032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7" name="Rectangle 6"/>
          <p:cNvSpPr/>
          <p:nvPr/>
        </p:nvSpPr>
        <p:spPr>
          <a:xfrm rot="18930605">
            <a:off x="740157" y="4015644"/>
            <a:ext cx="649936" cy="64032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grpSp>
        <p:nvGrpSpPr>
          <p:cNvPr id="8" name="Group 7"/>
          <p:cNvGrpSpPr/>
          <p:nvPr/>
        </p:nvGrpSpPr>
        <p:grpSpPr>
          <a:xfrm>
            <a:off x="730921" y="3090331"/>
            <a:ext cx="665522" cy="650931"/>
            <a:chOff x="425218" y="2860527"/>
            <a:chExt cx="665522" cy="650930"/>
          </a:xfrm>
        </p:grpSpPr>
        <p:sp>
          <p:nvSpPr>
            <p:cNvPr id="9" name="Rectangle 8"/>
            <p:cNvSpPr/>
            <p:nvPr/>
          </p:nvSpPr>
          <p:spPr>
            <a:xfrm rot="18930605">
              <a:off x="440804" y="2871128"/>
              <a:ext cx="649936" cy="64032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pic>
          <p:nvPicPr>
            <p:cNvPr id="10" name="Picture 9"/>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25218" y="2860527"/>
              <a:ext cx="643407" cy="643407"/>
            </a:xfrm>
            <a:prstGeom prst="rect">
              <a:avLst/>
            </a:prstGeom>
          </p:spPr>
        </p:pic>
      </p:grpSp>
      <p:sp>
        <p:nvSpPr>
          <p:cNvPr id="11" name="Rectangle 10"/>
          <p:cNvSpPr/>
          <p:nvPr/>
        </p:nvSpPr>
        <p:spPr>
          <a:xfrm rot="18930605">
            <a:off x="749393" y="2186241"/>
            <a:ext cx="649936" cy="64032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a:endParaRPr lang="en-US"/>
          </a:p>
        </p:txBody>
      </p:sp>
      <p:sp>
        <p:nvSpPr>
          <p:cNvPr id="12" name="Rectangle 11"/>
          <p:cNvSpPr/>
          <p:nvPr/>
        </p:nvSpPr>
        <p:spPr>
          <a:xfrm>
            <a:off x="1546137" y="1303081"/>
            <a:ext cx="6223304" cy="547714"/>
          </a:xfrm>
          <a:prstGeom prst="rect">
            <a:avLst/>
          </a:prstGeom>
        </p:spPr>
        <p:txBody>
          <a:bodyPr wrap="square" anchor="ctr">
            <a:spAutoFit/>
          </a:bodyPr>
          <a:lstStyle/>
          <a:p>
            <a:pPr>
              <a:lnSpc>
                <a:spcPct val="150000"/>
              </a:lnSpc>
              <a:spcAft>
                <a:spcPts val="1200"/>
              </a:spcAft>
            </a:pPr>
            <a:r>
              <a:rPr lang="en-US" sz="2200" dirty="0" smtClean="0">
                <a:latin typeface="+mj-lt"/>
                <a:cs typeface="ATT Aleck Sans" panose="020B0503020203020204" pitchFamily="34" charset="0"/>
              </a:rPr>
              <a:t>Open Source Platform to Harmonize AI Solutions</a:t>
            </a:r>
            <a:endParaRPr lang="en-US" sz="2200" dirty="0">
              <a:latin typeface="+mj-lt"/>
              <a:cs typeface="ATT Aleck Sans" panose="020B0503020203020204" pitchFamily="34" charset="0"/>
            </a:endParaRPr>
          </a:p>
        </p:txBody>
      </p:sp>
      <p:sp>
        <p:nvSpPr>
          <p:cNvPr id="13" name="Rectangle 12"/>
          <p:cNvSpPr/>
          <p:nvPr/>
        </p:nvSpPr>
        <p:spPr>
          <a:xfrm>
            <a:off x="1546137" y="2173567"/>
            <a:ext cx="6223304" cy="600164"/>
          </a:xfrm>
          <a:prstGeom prst="rect">
            <a:avLst/>
          </a:prstGeom>
        </p:spPr>
        <p:txBody>
          <a:bodyPr wrap="square" anchor="ctr">
            <a:spAutoFit/>
          </a:bodyPr>
          <a:lstStyle/>
          <a:p>
            <a:pPr>
              <a:lnSpc>
                <a:spcPct val="150000"/>
              </a:lnSpc>
              <a:spcAft>
                <a:spcPts val="1200"/>
              </a:spcAft>
            </a:pPr>
            <a:r>
              <a:rPr lang="en-US" sz="2200" dirty="0">
                <a:latin typeface="+mj-lt"/>
                <a:cs typeface="ATT Aleck Sans" panose="020B0503020203020204" pitchFamily="34" charset="0"/>
              </a:rPr>
              <a:t>Distributed AI </a:t>
            </a:r>
            <a:r>
              <a:rPr lang="en-US" sz="2200" dirty="0" smtClean="0">
                <a:latin typeface="+mj-lt"/>
                <a:cs typeface="ATT Aleck Sans" panose="020B0503020203020204" pitchFamily="34" charset="0"/>
              </a:rPr>
              <a:t>Marketplace  </a:t>
            </a:r>
            <a:endParaRPr lang="en-US" sz="2200" dirty="0">
              <a:latin typeface="+mj-lt"/>
              <a:cs typeface="ATT Aleck Sans" panose="020B0503020203020204" pitchFamily="34" charset="0"/>
            </a:endParaRPr>
          </a:p>
        </p:txBody>
      </p:sp>
      <p:sp>
        <p:nvSpPr>
          <p:cNvPr id="14" name="Rectangle 13"/>
          <p:cNvSpPr/>
          <p:nvPr/>
        </p:nvSpPr>
        <p:spPr>
          <a:xfrm>
            <a:off x="1546137" y="3143895"/>
            <a:ext cx="6223304" cy="430887"/>
          </a:xfrm>
          <a:prstGeom prst="rect">
            <a:avLst/>
          </a:prstGeom>
        </p:spPr>
        <p:txBody>
          <a:bodyPr wrap="square" anchor="ctr">
            <a:spAutoFit/>
          </a:bodyPr>
          <a:lstStyle/>
          <a:p>
            <a:r>
              <a:rPr lang="en-US" sz="2200" dirty="0">
                <a:latin typeface="+mj-lt"/>
                <a:cs typeface="ATT Aleck Sans" panose="020B0503020203020204" pitchFamily="34" charset="0"/>
              </a:rPr>
              <a:t>Interoperable </a:t>
            </a:r>
            <a:r>
              <a:rPr lang="en-US" sz="2200" dirty="0" err="1" smtClean="0">
                <a:latin typeface="+mj-lt"/>
                <a:cs typeface="ATT Aleck Sans" panose="020B0503020203020204" pitchFamily="34" charset="0"/>
              </a:rPr>
              <a:t>Microservices</a:t>
            </a:r>
            <a:r>
              <a:rPr lang="en-US" sz="2200" dirty="0" smtClean="0">
                <a:latin typeface="+mj-lt"/>
                <a:cs typeface="ATT Aleck Sans" panose="020B0503020203020204" pitchFamily="34" charset="0"/>
              </a:rPr>
              <a:t> </a:t>
            </a:r>
            <a:endParaRPr lang="en-US" sz="2200" dirty="0">
              <a:latin typeface="+mj-lt"/>
            </a:endParaRPr>
          </a:p>
        </p:txBody>
      </p:sp>
      <p:sp>
        <p:nvSpPr>
          <p:cNvPr id="15" name="Rectangle 14"/>
          <p:cNvSpPr/>
          <p:nvPr/>
        </p:nvSpPr>
        <p:spPr>
          <a:xfrm>
            <a:off x="1498636" y="3982293"/>
            <a:ext cx="6520131" cy="600164"/>
          </a:xfrm>
          <a:prstGeom prst="rect">
            <a:avLst/>
          </a:prstGeom>
        </p:spPr>
        <p:txBody>
          <a:bodyPr wrap="square" anchor="ctr">
            <a:spAutoFit/>
          </a:bodyPr>
          <a:lstStyle/>
          <a:p>
            <a:pPr>
              <a:lnSpc>
                <a:spcPct val="150000"/>
              </a:lnSpc>
              <a:spcAft>
                <a:spcPts val="1200"/>
              </a:spcAft>
            </a:pPr>
            <a:r>
              <a:rPr lang="en-US" sz="2200" dirty="0" smtClean="0">
                <a:latin typeface="+mj-lt"/>
                <a:cs typeface="ATT Aleck Sans" panose="020B0503020203020204" pitchFamily="34" charset="0"/>
              </a:rPr>
              <a:t>LFAI Ecosystem </a:t>
            </a:r>
            <a:r>
              <a:rPr lang="en-US" sz="2200" dirty="0">
                <a:latin typeface="+mj-lt"/>
                <a:cs typeface="ATT Aleck Sans" panose="020B0503020203020204" pitchFamily="34" charset="0"/>
              </a:rPr>
              <a:t>to Expedite Collaboration &amp;</a:t>
            </a:r>
            <a:r>
              <a:rPr lang="en-US" sz="2200" dirty="0" smtClean="0">
                <a:cs typeface="ATT Aleck Sans" panose="020B0503020203020204" pitchFamily="34" charset="0"/>
              </a:rPr>
              <a:t> </a:t>
            </a:r>
            <a:r>
              <a:rPr lang="en-US" sz="2200" dirty="0" smtClean="0">
                <a:latin typeface="+mj-lt"/>
                <a:cs typeface="ATT Aleck Sans" panose="020B0503020203020204" pitchFamily="34" charset="0"/>
              </a:rPr>
              <a:t>Innovation</a:t>
            </a:r>
            <a:endParaRPr lang="en-US" sz="2200" dirty="0">
              <a:latin typeface="+mj-lt"/>
              <a:cs typeface="ATT Aleck Sans" panose="020B0503020203020204" pitchFamily="34" charset="0"/>
            </a:endParaRPr>
          </a:p>
        </p:txBody>
      </p:sp>
      <p:pic>
        <p:nvPicPr>
          <p:cNvPr id="16" name="Picture 1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37627" y="3992724"/>
            <a:ext cx="649224" cy="649224"/>
          </a:xfrm>
          <a:prstGeom prst="rect">
            <a:avLst/>
          </a:prstGeom>
        </p:spPr>
      </p:pic>
      <p:pic>
        <p:nvPicPr>
          <p:cNvPr id="17" name="Picture 1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14401" y="1276856"/>
            <a:ext cx="649224" cy="649224"/>
          </a:xfrm>
          <a:prstGeom prst="rect">
            <a:avLst/>
          </a:prstGeom>
        </p:spPr>
      </p:pic>
      <p:pic>
        <p:nvPicPr>
          <p:cNvPr id="18" name="Picture 17"/>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21685" y="2142568"/>
            <a:ext cx="649224" cy="649224"/>
          </a:xfrm>
          <a:prstGeom prst="rect">
            <a:avLst/>
          </a:prstGeom>
        </p:spPr>
      </p:pic>
    </p:spTree>
    <p:extLst>
      <p:ext uri="{BB962C8B-B14F-4D97-AF65-F5344CB8AC3E}">
        <p14:creationId xmlns:p14="http://schemas.microsoft.com/office/powerpoint/2010/main" val="397778854"/>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04A6B94D-25D4-4B97-9B66-F34F7CD85EED}"/>
              </a:ext>
            </a:extLst>
          </p:cNvPr>
          <p:cNvSpPr/>
          <p:nvPr/>
        </p:nvSpPr>
        <p:spPr>
          <a:xfrm>
            <a:off x="2091835" y="2721254"/>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Ethics Management</a:t>
            </a:r>
          </a:p>
        </p:txBody>
      </p:sp>
      <p:sp>
        <p:nvSpPr>
          <p:cNvPr id="3" name="Rectangle 2">
            <a:extLst>
              <a:ext uri="{FF2B5EF4-FFF2-40B4-BE49-F238E27FC236}">
                <a16:creationId xmlns="" xmlns:a16="http://schemas.microsoft.com/office/drawing/2014/main" id="{819BEE4F-9320-46D1-982A-486CD7BE4E89}"/>
              </a:ext>
            </a:extLst>
          </p:cNvPr>
          <p:cNvSpPr/>
          <p:nvPr/>
        </p:nvSpPr>
        <p:spPr>
          <a:xfrm>
            <a:off x="2091835" y="4205371"/>
            <a:ext cx="9206903" cy="1163334"/>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		Security Management</a:t>
            </a:r>
          </a:p>
        </p:txBody>
      </p:sp>
      <p:sp>
        <p:nvSpPr>
          <p:cNvPr id="4" name="Rectangle 3">
            <a:extLst>
              <a:ext uri="{FF2B5EF4-FFF2-40B4-BE49-F238E27FC236}">
                <a16:creationId xmlns="" xmlns:a16="http://schemas.microsoft.com/office/drawing/2014/main" id="{E4720597-927C-42F1-9DA0-5C626CFC6AE7}"/>
              </a:ext>
            </a:extLst>
          </p:cNvPr>
          <p:cNvSpPr/>
          <p:nvPr/>
        </p:nvSpPr>
        <p:spPr>
          <a:xfrm>
            <a:off x="2091835" y="1222565"/>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entury Gothic" panose="020F0302020204030204"/>
                <a:ea typeface="+mn-ea"/>
                <a:cs typeface="+mn-cs"/>
              </a:rPr>
              <a:t>Data Governance</a:t>
            </a:r>
          </a:p>
        </p:txBody>
      </p:sp>
      <p:sp>
        <p:nvSpPr>
          <p:cNvPr id="5" name="Title 1">
            <a:extLst>
              <a:ext uri="{FF2B5EF4-FFF2-40B4-BE49-F238E27FC236}">
                <a16:creationId xmlns="" xmlns:a16="http://schemas.microsoft.com/office/drawing/2014/main" id="{3F412C29-2601-45B5-85EF-537EDB2A7873}"/>
              </a:ext>
            </a:extLst>
          </p:cNvPr>
          <p:cNvSpPr txBox="1">
            <a:spLocks/>
          </p:cNvSpPr>
          <p:nvPr/>
        </p:nvSpPr>
        <p:spPr>
          <a:xfrm>
            <a:off x="546521" y="511581"/>
            <a:ext cx="11091672" cy="492443"/>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lang="en-US" sz="3199" dirty="0">
                <a:solidFill>
                  <a:srgbClr val="000000"/>
                </a:solidFill>
                <a:latin typeface="ATT Aleck Sans Medium"/>
                <a:ea typeface="ATT Aleck Sans" panose="020B0503020203020204" pitchFamily="34" charset="0"/>
                <a:cs typeface="ATT Aleck Sans Light" panose="020B0403020203020204" pitchFamily="34" charset="0"/>
              </a:rPr>
              <a:t>Machine</a:t>
            </a:r>
            <a:r>
              <a:rPr kumimoji="0" lang="en-US" sz="3200" b="1" i="0" u="none" strike="noStrike" kern="1200" cap="none" spc="0" normalizeH="0" baseline="0" noProof="0" dirty="0" smtClean="0">
                <a:ln>
                  <a:noFill/>
                </a:ln>
                <a:solidFill>
                  <a:srgbClr val="302E45"/>
                </a:solidFill>
                <a:effectLst/>
                <a:uLnTx/>
                <a:uFillTx/>
                <a:latin typeface="ATT Aleck Sans Medium"/>
              </a:rPr>
              <a:t> Learning Stack</a:t>
            </a:r>
            <a:endParaRPr kumimoji="0" lang="en-US" sz="3200" b="1" i="0" u="none" strike="noStrike" kern="1200" cap="none" spc="0" normalizeH="0" baseline="0" noProof="0" dirty="0">
              <a:ln>
                <a:noFill/>
              </a:ln>
              <a:solidFill>
                <a:srgbClr val="302E45"/>
              </a:solidFill>
              <a:effectLst/>
              <a:uLnTx/>
              <a:uFillTx/>
              <a:latin typeface="ATT Aleck Sans Medium"/>
            </a:endParaRPr>
          </a:p>
        </p:txBody>
      </p:sp>
      <p:sp>
        <p:nvSpPr>
          <p:cNvPr id="6" name="Rectangle 5">
            <a:extLst>
              <a:ext uri="{FF2B5EF4-FFF2-40B4-BE49-F238E27FC236}">
                <a16:creationId xmlns="" xmlns:a16="http://schemas.microsoft.com/office/drawing/2014/main" id="{191DDB01-25CE-4A20-A2CA-9B391E5E5EFD}"/>
              </a:ext>
            </a:extLst>
          </p:cNvPr>
          <p:cNvSpPr/>
          <p:nvPr/>
        </p:nvSpPr>
        <p:spPr>
          <a:xfrm>
            <a:off x="2233902"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cleansing</a:t>
            </a:r>
          </a:p>
        </p:txBody>
      </p:sp>
      <p:sp>
        <p:nvSpPr>
          <p:cNvPr id="7" name="Rectangle 6">
            <a:extLst>
              <a:ext uri="{FF2B5EF4-FFF2-40B4-BE49-F238E27FC236}">
                <a16:creationId xmlns="" xmlns:a16="http://schemas.microsoft.com/office/drawing/2014/main" id="{85B05341-2013-46CF-8BE5-6B9820826B8F}"/>
              </a:ext>
            </a:extLst>
          </p:cNvPr>
          <p:cNvSpPr/>
          <p:nvPr/>
        </p:nvSpPr>
        <p:spPr>
          <a:xfrm>
            <a:off x="4971278"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analysis</a:t>
            </a:r>
          </a:p>
        </p:txBody>
      </p:sp>
      <p:sp>
        <p:nvSpPr>
          <p:cNvPr id="8" name="Rectangle 7">
            <a:extLst>
              <a:ext uri="{FF2B5EF4-FFF2-40B4-BE49-F238E27FC236}">
                <a16:creationId xmlns="" xmlns:a16="http://schemas.microsoft.com/office/drawing/2014/main" id="{0216F162-E8A0-4B7E-9044-5BF68E717296}"/>
              </a:ext>
            </a:extLst>
          </p:cNvPr>
          <p:cNvSpPr/>
          <p:nvPr/>
        </p:nvSpPr>
        <p:spPr>
          <a:xfrm>
            <a:off x="6339966" y="1679724"/>
            <a:ext cx="1664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transformation</a:t>
            </a:r>
          </a:p>
        </p:txBody>
      </p:sp>
      <p:sp>
        <p:nvSpPr>
          <p:cNvPr id="9" name="Rectangle 8">
            <a:extLst>
              <a:ext uri="{FF2B5EF4-FFF2-40B4-BE49-F238E27FC236}">
                <a16:creationId xmlns="" xmlns:a16="http://schemas.microsoft.com/office/drawing/2014/main" id="{EF5A2579-072E-4BCE-A54B-36F630E28B3E}"/>
              </a:ext>
            </a:extLst>
          </p:cNvPr>
          <p:cNvSpPr/>
          <p:nvPr/>
        </p:nvSpPr>
        <p:spPr>
          <a:xfrm>
            <a:off x="8147654" y="1679724"/>
            <a:ext cx="135455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validation</a:t>
            </a:r>
          </a:p>
        </p:txBody>
      </p:sp>
      <p:sp>
        <p:nvSpPr>
          <p:cNvPr id="10" name="Rectangle 9">
            <a:extLst>
              <a:ext uri="{FF2B5EF4-FFF2-40B4-BE49-F238E27FC236}">
                <a16:creationId xmlns="" xmlns:a16="http://schemas.microsoft.com/office/drawing/2014/main" id="{C82C3E9B-A6F3-4597-98A2-3275172AB19E}"/>
              </a:ext>
            </a:extLst>
          </p:cNvPr>
          <p:cNvSpPr/>
          <p:nvPr/>
        </p:nvSpPr>
        <p:spPr>
          <a:xfrm>
            <a:off x="964541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splitting</a:t>
            </a:r>
          </a:p>
        </p:txBody>
      </p:sp>
      <p:cxnSp>
        <p:nvCxnSpPr>
          <p:cNvPr id="11" name="Straight Arrow Connector 10">
            <a:extLst>
              <a:ext uri="{FF2B5EF4-FFF2-40B4-BE49-F238E27FC236}">
                <a16:creationId xmlns="" xmlns:a16="http://schemas.microsoft.com/office/drawing/2014/main" id="{9060FE36-98F4-4314-B0FB-11E01C75BB57}"/>
              </a:ext>
            </a:extLst>
          </p:cNvPr>
          <p:cNvCxnSpPr>
            <a:cxnSpLocks/>
            <a:stCxn id="40" idx="3"/>
            <a:endCxn id="7" idx="1"/>
          </p:cNvCxnSpPr>
          <p:nvPr/>
        </p:nvCxnSpPr>
        <p:spPr>
          <a:xfrm>
            <a:off x="4828075"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2" name="Straight Arrow Connector 11">
            <a:extLst>
              <a:ext uri="{FF2B5EF4-FFF2-40B4-BE49-F238E27FC236}">
                <a16:creationId xmlns="" xmlns:a16="http://schemas.microsoft.com/office/drawing/2014/main" id="{70D3DBD2-2C9C-4D2E-A6E4-5AEC838068DB}"/>
              </a:ext>
            </a:extLst>
          </p:cNvPr>
          <p:cNvCxnSpPr>
            <a:cxnSpLocks/>
            <a:stCxn id="7" idx="3"/>
            <a:endCxn id="8" idx="1"/>
          </p:cNvCxnSpPr>
          <p:nvPr/>
        </p:nvCxnSpPr>
        <p:spPr>
          <a:xfrm>
            <a:off x="6196763"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3" name="Straight Arrow Connector 12">
            <a:extLst>
              <a:ext uri="{FF2B5EF4-FFF2-40B4-BE49-F238E27FC236}">
                <a16:creationId xmlns="" xmlns:a16="http://schemas.microsoft.com/office/drawing/2014/main" id="{0443591A-F978-4658-8ED0-943DBE98DA4D}"/>
              </a:ext>
            </a:extLst>
          </p:cNvPr>
          <p:cNvCxnSpPr>
            <a:cxnSpLocks/>
            <a:stCxn id="8" idx="3"/>
            <a:endCxn id="9" idx="1"/>
          </p:cNvCxnSpPr>
          <p:nvPr/>
        </p:nvCxnSpPr>
        <p:spPr>
          <a:xfrm>
            <a:off x="8004451"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4" name="Straight Arrow Connector 13">
            <a:extLst>
              <a:ext uri="{FF2B5EF4-FFF2-40B4-BE49-F238E27FC236}">
                <a16:creationId xmlns="" xmlns:a16="http://schemas.microsoft.com/office/drawing/2014/main" id="{7DB85959-3B84-4FA5-936D-0B37606D92FD}"/>
              </a:ext>
            </a:extLst>
          </p:cNvPr>
          <p:cNvCxnSpPr>
            <a:cxnSpLocks/>
            <a:stCxn id="9" idx="3"/>
            <a:endCxn id="10" idx="1"/>
          </p:cNvCxnSpPr>
          <p:nvPr/>
        </p:nvCxnSpPr>
        <p:spPr>
          <a:xfrm>
            <a:off x="9502205" y="1954044"/>
            <a:ext cx="143205" cy="0"/>
          </a:xfrm>
          <a:prstGeom prst="straightConnector1">
            <a:avLst/>
          </a:prstGeom>
          <a:noFill/>
          <a:ln w="6350" cap="flat" cmpd="sng" algn="ctr">
            <a:solidFill>
              <a:srgbClr val="302E45"/>
            </a:solidFill>
            <a:prstDash val="solid"/>
            <a:miter lim="800000"/>
            <a:tailEnd type="triangle"/>
          </a:ln>
          <a:effectLst/>
        </p:spPr>
      </p:cxnSp>
      <p:sp>
        <p:nvSpPr>
          <p:cNvPr id="15" name="Rectangle 14">
            <a:extLst>
              <a:ext uri="{FF2B5EF4-FFF2-40B4-BE49-F238E27FC236}">
                <a16:creationId xmlns="" xmlns:a16="http://schemas.microsoft.com/office/drawing/2014/main" id="{A44765FE-4F47-4AD7-BDC0-F7154A3E32EC}"/>
              </a:ext>
            </a:extLst>
          </p:cNvPr>
          <p:cNvSpPr/>
          <p:nvPr/>
        </p:nvSpPr>
        <p:spPr>
          <a:xfrm>
            <a:off x="215608" y="1584739"/>
            <a:ext cx="883272" cy="584775"/>
          </a:xfrm>
          <a:prstGeom prst="rect">
            <a:avLst/>
          </a:prstGeom>
        </p:spPr>
        <p:txBody>
          <a:bodyPr wrap="square">
            <a:spAutoFit/>
          </a:bodyPr>
          <a:lstStyle/>
          <a:p>
            <a:pPr>
              <a:defRPr/>
            </a:pPr>
            <a:r>
              <a:rPr lang="en-US" sz="1600" b="1" dirty="0">
                <a:solidFill>
                  <a:srgbClr val="302E45"/>
                </a:solidFill>
                <a:latin typeface="Century Gothic"/>
              </a:rPr>
              <a:t>Data prep</a:t>
            </a:r>
          </a:p>
        </p:txBody>
      </p:sp>
      <p:sp>
        <p:nvSpPr>
          <p:cNvPr id="16" name="Rectangle 15">
            <a:extLst>
              <a:ext uri="{FF2B5EF4-FFF2-40B4-BE49-F238E27FC236}">
                <a16:creationId xmlns="" xmlns:a16="http://schemas.microsoft.com/office/drawing/2014/main" id="{2CF6203F-6FF3-4F18-B256-3FD2ED38BE89}"/>
              </a:ext>
            </a:extLst>
          </p:cNvPr>
          <p:cNvSpPr/>
          <p:nvPr/>
        </p:nvSpPr>
        <p:spPr>
          <a:xfrm>
            <a:off x="2233902" y="3100402"/>
            <a:ext cx="1439748"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Building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 model</a:t>
            </a:r>
          </a:p>
        </p:txBody>
      </p:sp>
      <p:sp>
        <p:nvSpPr>
          <p:cNvPr id="17" name="Rectangle 16">
            <a:extLst>
              <a:ext uri="{FF2B5EF4-FFF2-40B4-BE49-F238E27FC236}">
                <a16:creationId xmlns="" xmlns:a16="http://schemas.microsoft.com/office/drawing/2014/main" id="{2E4F8E62-B6CD-4274-877F-7F225A6F33FC}"/>
              </a:ext>
            </a:extLst>
          </p:cNvPr>
          <p:cNvSpPr/>
          <p:nvPr/>
        </p:nvSpPr>
        <p:spPr>
          <a:xfrm>
            <a:off x="6275979" y="3100402"/>
            <a:ext cx="1372089"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Model validation</a:t>
            </a:r>
          </a:p>
        </p:txBody>
      </p:sp>
      <p:sp>
        <p:nvSpPr>
          <p:cNvPr id="18" name="Rectangle 17">
            <a:extLst>
              <a:ext uri="{FF2B5EF4-FFF2-40B4-BE49-F238E27FC236}">
                <a16:creationId xmlns="" xmlns:a16="http://schemas.microsoft.com/office/drawing/2014/main" id="{D7CE40FE-6D4B-49C1-924D-CFF0A9CC4E5B}"/>
              </a:ext>
            </a:extLst>
          </p:cNvPr>
          <p:cNvSpPr/>
          <p:nvPr/>
        </p:nvSpPr>
        <p:spPr>
          <a:xfrm>
            <a:off x="8100522" y="3100402"/>
            <a:ext cx="141978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at scale</a:t>
            </a:r>
          </a:p>
        </p:txBody>
      </p:sp>
      <p:cxnSp>
        <p:nvCxnSpPr>
          <p:cNvPr id="19" name="Straight Arrow Connector 18">
            <a:extLst>
              <a:ext uri="{FF2B5EF4-FFF2-40B4-BE49-F238E27FC236}">
                <a16:creationId xmlns="" xmlns:a16="http://schemas.microsoft.com/office/drawing/2014/main" id="{7F2768EC-0A38-4BF6-9E06-B90352ABE0FC}"/>
              </a:ext>
            </a:extLst>
          </p:cNvPr>
          <p:cNvCxnSpPr>
            <a:cxnSpLocks/>
            <a:stCxn id="17" idx="3"/>
            <a:endCxn id="18" idx="1"/>
          </p:cNvCxnSpPr>
          <p:nvPr/>
        </p:nvCxnSpPr>
        <p:spPr>
          <a:xfrm>
            <a:off x="7648068" y="3374722"/>
            <a:ext cx="452454" cy="0"/>
          </a:xfrm>
          <a:prstGeom prst="straightConnector1">
            <a:avLst/>
          </a:prstGeom>
          <a:noFill/>
          <a:ln w="6350" cap="flat" cmpd="sng" algn="ctr">
            <a:solidFill>
              <a:srgbClr val="302E45"/>
            </a:solidFill>
            <a:prstDash val="solid"/>
            <a:miter lim="800000"/>
            <a:tailEnd type="triangle"/>
          </a:ln>
          <a:effectLst/>
        </p:spPr>
      </p:cxnSp>
      <p:cxnSp>
        <p:nvCxnSpPr>
          <p:cNvPr id="20" name="Straight Arrow Connector 19">
            <a:extLst>
              <a:ext uri="{FF2B5EF4-FFF2-40B4-BE49-F238E27FC236}">
                <a16:creationId xmlns="" xmlns:a16="http://schemas.microsoft.com/office/drawing/2014/main" id="{9A91E2F2-E713-4277-9878-9AEBE90FE61B}"/>
              </a:ext>
            </a:extLst>
          </p:cNvPr>
          <p:cNvCxnSpPr>
            <a:cxnSpLocks/>
            <a:stCxn id="16" idx="3"/>
            <a:endCxn id="33" idx="1"/>
          </p:cNvCxnSpPr>
          <p:nvPr/>
        </p:nvCxnSpPr>
        <p:spPr>
          <a:xfrm>
            <a:off x="3673650" y="3374722"/>
            <a:ext cx="658764" cy="0"/>
          </a:xfrm>
          <a:prstGeom prst="straightConnector1">
            <a:avLst/>
          </a:prstGeom>
          <a:noFill/>
          <a:ln w="6350" cap="flat" cmpd="sng" algn="ctr">
            <a:solidFill>
              <a:srgbClr val="302E45"/>
            </a:solidFill>
            <a:prstDash val="solid"/>
            <a:miter lim="800000"/>
            <a:tailEnd type="triangle"/>
          </a:ln>
          <a:effectLst/>
        </p:spPr>
      </p:cxnSp>
      <p:sp>
        <p:nvSpPr>
          <p:cNvPr id="21" name="Rectangle 20">
            <a:extLst>
              <a:ext uri="{FF2B5EF4-FFF2-40B4-BE49-F238E27FC236}">
                <a16:creationId xmlns="" xmlns:a16="http://schemas.microsoft.com/office/drawing/2014/main" id="{B872638B-3794-4F7F-9269-2621D298F9C7}"/>
              </a:ext>
            </a:extLst>
          </p:cNvPr>
          <p:cNvSpPr/>
          <p:nvPr/>
        </p:nvSpPr>
        <p:spPr>
          <a:xfrm>
            <a:off x="215608" y="3003246"/>
            <a:ext cx="1069472" cy="584775"/>
          </a:xfrm>
          <a:prstGeom prst="rect">
            <a:avLst/>
          </a:prstGeom>
        </p:spPr>
        <p:txBody>
          <a:bodyPr wrap="square">
            <a:spAutoFit/>
          </a:bodyPr>
          <a:lstStyle/>
          <a:p>
            <a:pPr>
              <a:defRPr/>
            </a:pPr>
            <a:r>
              <a:rPr lang="en-US" sz="1600" b="1" dirty="0">
                <a:solidFill>
                  <a:srgbClr val="302E45"/>
                </a:solidFill>
                <a:latin typeface="Century Gothic"/>
              </a:rPr>
              <a:t>Model </a:t>
            </a:r>
            <a:br>
              <a:rPr lang="en-US" sz="1600" b="1" dirty="0">
                <a:solidFill>
                  <a:srgbClr val="302E45"/>
                </a:solidFill>
                <a:latin typeface="Century Gothic"/>
              </a:rPr>
            </a:br>
            <a:r>
              <a:rPr lang="en-US" sz="1600" b="1" dirty="0">
                <a:solidFill>
                  <a:srgbClr val="302E45"/>
                </a:solidFill>
                <a:latin typeface="Century Gothic"/>
              </a:rPr>
              <a:t>creation</a:t>
            </a:r>
          </a:p>
        </p:txBody>
      </p:sp>
      <p:grpSp>
        <p:nvGrpSpPr>
          <p:cNvPr id="22" name="Group 21">
            <a:extLst>
              <a:ext uri="{FF2B5EF4-FFF2-40B4-BE49-F238E27FC236}">
                <a16:creationId xmlns="" xmlns:a16="http://schemas.microsoft.com/office/drawing/2014/main" id="{FAAD982A-3045-4979-827B-6706651B2F65}"/>
              </a:ext>
            </a:extLst>
          </p:cNvPr>
          <p:cNvGrpSpPr/>
          <p:nvPr/>
        </p:nvGrpSpPr>
        <p:grpSpPr>
          <a:xfrm>
            <a:off x="2260115" y="4653608"/>
            <a:ext cx="8538352" cy="542811"/>
            <a:chOff x="2330209" y="2900620"/>
            <a:chExt cx="8538352" cy="731521"/>
          </a:xfrm>
        </p:grpSpPr>
        <p:sp>
          <p:nvSpPr>
            <p:cNvPr id="23" name="Rectangle 22">
              <a:extLst>
                <a:ext uri="{FF2B5EF4-FFF2-40B4-BE49-F238E27FC236}">
                  <a16:creationId xmlns="" xmlns:a16="http://schemas.microsoft.com/office/drawing/2014/main" id="{08F678F2-FD80-4AA6-9B4D-58BAAEDAFAE4}"/>
                </a:ext>
              </a:extLst>
            </p:cNvPr>
            <p:cNvSpPr/>
            <p:nvPr/>
          </p:nvSpPr>
          <p:spPr>
            <a:xfrm>
              <a:off x="2330209" y="2900620"/>
              <a:ext cx="1354316"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Deploying</a:t>
              </a:r>
            </a:p>
          </p:txBody>
        </p:sp>
        <p:sp>
          <p:nvSpPr>
            <p:cNvPr id="24" name="Rectangle 23">
              <a:extLst>
                <a:ext uri="{FF2B5EF4-FFF2-40B4-BE49-F238E27FC236}">
                  <a16:creationId xmlns="" xmlns:a16="http://schemas.microsoft.com/office/drawing/2014/main" id="{19E9BCF9-567C-4FF8-ADFF-BBDE93ACEE17}"/>
                </a:ext>
              </a:extLst>
            </p:cNvPr>
            <p:cNvSpPr/>
            <p:nvPr/>
          </p:nvSpPr>
          <p:spPr>
            <a:xfrm>
              <a:off x="4520518" y="2900620"/>
              <a:ext cx="1336949"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Serving</a:t>
              </a:r>
            </a:p>
          </p:txBody>
        </p:sp>
        <p:sp>
          <p:nvSpPr>
            <p:cNvPr id="25" name="Rectangle 24">
              <a:extLst>
                <a:ext uri="{FF2B5EF4-FFF2-40B4-BE49-F238E27FC236}">
                  <a16:creationId xmlns="" xmlns:a16="http://schemas.microsoft.com/office/drawing/2014/main" id="{502837CB-8DFB-4C99-9BDF-17CC878FFBB3}"/>
                </a:ext>
              </a:extLst>
            </p:cNvPr>
            <p:cNvSpPr/>
            <p:nvPr/>
          </p:nvSpPr>
          <p:spPr>
            <a:xfrm>
              <a:off x="6709247" y="2900620"/>
              <a:ext cx="1717485"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Monitoring &amp; Logging</a:t>
              </a:r>
            </a:p>
          </p:txBody>
        </p:sp>
        <p:sp>
          <p:nvSpPr>
            <p:cNvPr id="26" name="Rectangle 25">
              <a:extLst>
                <a:ext uri="{FF2B5EF4-FFF2-40B4-BE49-F238E27FC236}">
                  <a16:creationId xmlns="" xmlns:a16="http://schemas.microsoft.com/office/drawing/2014/main" id="{C48DCD61-40FD-41D7-BED5-8F3E70355C99}"/>
                </a:ext>
              </a:extLst>
            </p:cNvPr>
            <p:cNvSpPr/>
            <p:nvPr/>
          </p:nvSpPr>
          <p:spPr>
            <a:xfrm>
              <a:off x="9072287" y="2900620"/>
              <a:ext cx="1796274"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Finetune &amp; improvements</a:t>
              </a:r>
            </a:p>
          </p:txBody>
        </p:sp>
        <p:cxnSp>
          <p:nvCxnSpPr>
            <p:cNvPr id="27" name="Straight Arrow Connector 26">
              <a:extLst>
                <a:ext uri="{FF2B5EF4-FFF2-40B4-BE49-F238E27FC236}">
                  <a16:creationId xmlns="" xmlns:a16="http://schemas.microsoft.com/office/drawing/2014/main" id="{5F094B4E-33A5-4D15-A214-E2FC89735C53}"/>
                </a:ext>
              </a:extLst>
            </p:cNvPr>
            <p:cNvCxnSpPr>
              <a:cxnSpLocks/>
              <a:stCxn id="25" idx="3"/>
              <a:endCxn id="26" idx="1"/>
            </p:cNvCxnSpPr>
            <p:nvPr/>
          </p:nvCxnSpPr>
          <p:spPr>
            <a:xfrm>
              <a:off x="8426732" y="3266381"/>
              <a:ext cx="645555" cy="0"/>
            </a:xfrm>
            <a:prstGeom prst="straightConnector1">
              <a:avLst/>
            </a:prstGeom>
            <a:noFill/>
            <a:ln w="6350" cap="flat" cmpd="sng" algn="ctr">
              <a:solidFill>
                <a:srgbClr val="302E45"/>
              </a:solidFill>
              <a:prstDash val="solid"/>
              <a:miter lim="800000"/>
              <a:tailEnd type="triangle"/>
            </a:ln>
            <a:effectLst/>
          </p:spPr>
        </p:cxnSp>
        <p:cxnSp>
          <p:nvCxnSpPr>
            <p:cNvPr id="28" name="Straight Arrow Connector 27">
              <a:extLst>
                <a:ext uri="{FF2B5EF4-FFF2-40B4-BE49-F238E27FC236}">
                  <a16:creationId xmlns="" xmlns:a16="http://schemas.microsoft.com/office/drawing/2014/main" id="{D3465DCB-B57A-454D-85EF-735E1EBD97B1}"/>
                </a:ext>
              </a:extLst>
            </p:cNvPr>
            <p:cNvCxnSpPr>
              <a:cxnSpLocks/>
              <a:stCxn id="24" idx="3"/>
              <a:endCxn id="25" idx="1"/>
            </p:cNvCxnSpPr>
            <p:nvPr/>
          </p:nvCxnSpPr>
          <p:spPr>
            <a:xfrm>
              <a:off x="5857467" y="3266381"/>
              <a:ext cx="851780" cy="0"/>
            </a:xfrm>
            <a:prstGeom prst="straightConnector1">
              <a:avLst/>
            </a:prstGeom>
            <a:noFill/>
            <a:ln w="6350" cap="flat" cmpd="sng" algn="ctr">
              <a:solidFill>
                <a:srgbClr val="302E45"/>
              </a:solidFill>
              <a:prstDash val="solid"/>
              <a:miter lim="800000"/>
              <a:tailEnd type="triangle"/>
            </a:ln>
            <a:effectLst/>
          </p:spPr>
        </p:cxnSp>
        <p:cxnSp>
          <p:nvCxnSpPr>
            <p:cNvPr id="29" name="Straight Arrow Connector 28">
              <a:extLst>
                <a:ext uri="{FF2B5EF4-FFF2-40B4-BE49-F238E27FC236}">
                  <a16:creationId xmlns="" xmlns:a16="http://schemas.microsoft.com/office/drawing/2014/main" id="{130CB5FD-5B06-41BA-A26D-BEB31E90BE2F}"/>
                </a:ext>
              </a:extLst>
            </p:cNvPr>
            <p:cNvCxnSpPr>
              <a:cxnSpLocks/>
              <a:stCxn id="23" idx="3"/>
              <a:endCxn id="24" idx="1"/>
            </p:cNvCxnSpPr>
            <p:nvPr/>
          </p:nvCxnSpPr>
          <p:spPr>
            <a:xfrm>
              <a:off x="3684525" y="3266381"/>
              <a:ext cx="835993" cy="0"/>
            </a:xfrm>
            <a:prstGeom prst="straightConnector1">
              <a:avLst/>
            </a:prstGeom>
            <a:noFill/>
            <a:ln w="6350" cap="flat" cmpd="sng" algn="ctr">
              <a:solidFill>
                <a:srgbClr val="302E45"/>
              </a:solidFill>
              <a:prstDash val="solid"/>
              <a:miter lim="800000"/>
              <a:tailEnd type="triangle"/>
            </a:ln>
            <a:effectLst/>
          </p:spPr>
        </p:cxnSp>
      </p:grpSp>
      <p:sp>
        <p:nvSpPr>
          <p:cNvPr id="30" name="Rectangle 29">
            <a:extLst>
              <a:ext uri="{FF2B5EF4-FFF2-40B4-BE49-F238E27FC236}">
                <a16:creationId xmlns="" xmlns:a16="http://schemas.microsoft.com/office/drawing/2014/main" id="{805694A2-088E-41F5-9917-0FE9C57EEB0D}"/>
              </a:ext>
            </a:extLst>
          </p:cNvPr>
          <p:cNvSpPr/>
          <p:nvPr/>
        </p:nvSpPr>
        <p:spPr>
          <a:xfrm>
            <a:off x="215608" y="4668726"/>
            <a:ext cx="849913" cy="338554"/>
          </a:xfrm>
          <a:prstGeom prst="rect">
            <a:avLst/>
          </a:prstGeom>
        </p:spPr>
        <p:txBody>
          <a:bodyPr wrap="none">
            <a:spAutoFit/>
          </a:bodyPr>
          <a:lstStyle/>
          <a:p>
            <a:pPr>
              <a:defRPr/>
            </a:pPr>
            <a:r>
              <a:rPr lang="en-US" sz="1600" b="1" dirty="0">
                <a:solidFill>
                  <a:srgbClr val="302E45"/>
                </a:solidFill>
                <a:latin typeface="Century Gothic"/>
              </a:rPr>
              <a:t>Rollout</a:t>
            </a:r>
          </a:p>
        </p:txBody>
      </p:sp>
      <p:cxnSp>
        <p:nvCxnSpPr>
          <p:cNvPr id="31" name="Connector: Elbow 4">
            <a:extLst>
              <a:ext uri="{FF2B5EF4-FFF2-40B4-BE49-F238E27FC236}">
                <a16:creationId xmlns="" xmlns:a16="http://schemas.microsoft.com/office/drawing/2014/main" id="{97BC0CE7-C13F-4BBE-BF6F-CCA082379ACA}"/>
              </a:ext>
            </a:extLst>
          </p:cNvPr>
          <p:cNvCxnSpPr>
            <a:cxnSpLocks/>
            <a:stCxn id="10" idx="3"/>
            <a:endCxn id="16" idx="1"/>
          </p:cNvCxnSpPr>
          <p:nvPr/>
        </p:nvCxnSpPr>
        <p:spPr>
          <a:xfrm flipH="1">
            <a:off x="2233902" y="1954044"/>
            <a:ext cx="8636993" cy="1420678"/>
          </a:xfrm>
          <a:prstGeom prst="bentConnector5">
            <a:avLst>
              <a:gd name="adj1" fmla="val -6001"/>
              <a:gd name="adj2" fmla="val 40441"/>
              <a:gd name="adj3" fmla="val 102647"/>
            </a:avLst>
          </a:prstGeom>
          <a:noFill/>
          <a:ln w="6350" cap="flat" cmpd="sng" algn="ctr">
            <a:solidFill>
              <a:srgbClr val="302E45"/>
            </a:solidFill>
            <a:prstDash val="solid"/>
            <a:miter lim="800000"/>
            <a:tailEnd type="triangle"/>
          </a:ln>
          <a:effectLst/>
        </p:spPr>
      </p:cxnSp>
      <p:sp>
        <p:nvSpPr>
          <p:cNvPr id="33" name="Rectangle 32">
            <a:extLst>
              <a:ext uri="{FF2B5EF4-FFF2-40B4-BE49-F238E27FC236}">
                <a16:creationId xmlns="" xmlns:a16="http://schemas.microsoft.com/office/drawing/2014/main" id="{2CF6203F-6FF3-4F18-B256-3FD2ED38BE89}"/>
              </a:ext>
            </a:extLst>
          </p:cNvPr>
          <p:cNvSpPr/>
          <p:nvPr/>
        </p:nvSpPr>
        <p:spPr>
          <a:xfrm>
            <a:off x="4332414" y="3100402"/>
            <a:ext cx="1420706"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optimization</a:t>
            </a:r>
          </a:p>
        </p:txBody>
      </p:sp>
      <p:cxnSp>
        <p:nvCxnSpPr>
          <p:cNvPr id="34" name="Straight Arrow Connector 74">
            <a:extLst>
              <a:ext uri="{FF2B5EF4-FFF2-40B4-BE49-F238E27FC236}">
                <a16:creationId xmlns="" xmlns:a16="http://schemas.microsoft.com/office/drawing/2014/main" id="{7F2768EC-0A38-4BF6-9E06-B90352ABE0FC}"/>
              </a:ext>
            </a:extLst>
          </p:cNvPr>
          <p:cNvCxnSpPr>
            <a:cxnSpLocks/>
            <a:endCxn id="35" idx="2"/>
          </p:cNvCxnSpPr>
          <p:nvPr/>
        </p:nvCxnSpPr>
        <p:spPr>
          <a:xfrm>
            <a:off x="9520303" y="3381927"/>
            <a:ext cx="422673" cy="0"/>
          </a:xfrm>
          <a:prstGeom prst="straightConnector1">
            <a:avLst/>
          </a:prstGeom>
          <a:noFill/>
          <a:ln w="6350" cap="flat" cmpd="sng" algn="ctr">
            <a:solidFill>
              <a:srgbClr val="302E45"/>
            </a:solidFill>
            <a:prstDash val="solid"/>
            <a:miter lim="800000"/>
            <a:tailEnd type="triangle"/>
          </a:ln>
          <a:effectLst/>
        </p:spPr>
      </p:cxnSp>
      <p:sp>
        <p:nvSpPr>
          <p:cNvPr id="35" name="Ellipse 11"/>
          <p:cNvSpPr/>
          <p:nvPr/>
        </p:nvSpPr>
        <p:spPr>
          <a:xfrm>
            <a:off x="9942976" y="3131523"/>
            <a:ext cx="1274176" cy="500807"/>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sp>
        <p:nvSpPr>
          <p:cNvPr id="36" name="Ellipse 56"/>
          <p:cNvSpPr/>
          <p:nvPr/>
        </p:nvSpPr>
        <p:spPr>
          <a:xfrm>
            <a:off x="4609939" y="5052798"/>
            <a:ext cx="1016730" cy="250403"/>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cxnSp>
        <p:nvCxnSpPr>
          <p:cNvPr id="37" name="Straight Arrow Connector 75">
            <a:extLst>
              <a:ext uri="{FF2B5EF4-FFF2-40B4-BE49-F238E27FC236}">
                <a16:creationId xmlns="" xmlns:a16="http://schemas.microsoft.com/office/drawing/2014/main" id="{9A91E2F2-E713-4277-9878-9AEBE90FE61B}"/>
              </a:ext>
            </a:extLst>
          </p:cNvPr>
          <p:cNvCxnSpPr>
            <a:cxnSpLocks/>
          </p:cNvCxnSpPr>
          <p:nvPr/>
        </p:nvCxnSpPr>
        <p:spPr>
          <a:xfrm>
            <a:off x="5753120" y="3374722"/>
            <a:ext cx="522859" cy="0"/>
          </a:xfrm>
          <a:prstGeom prst="straightConnector1">
            <a:avLst/>
          </a:prstGeom>
          <a:noFill/>
          <a:ln w="6350" cap="flat" cmpd="sng" algn="ctr">
            <a:solidFill>
              <a:srgbClr val="302E45"/>
            </a:solidFill>
            <a:prstDash val="solid"/>
            <a:miter lim="800000"/>
            <a:tailEnd type="triangle"/>
          </a:ln>
          <a:effectLst/>
        </p:spPr>
      </p:cxnSp>
      <p:sp>
        <p:nvSpPr>
          <p:cNvPr id="38" name="Flèche vers le bas 24"/>
          <p:cNvSpPr/>
          <p:nvPr/>
        </p:nvSpPr>
        <p:spPr>
          <a:xfrm>
            <a:off x="2233902" y="1131360"/>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39" name="Flèche vers le bas 91"/>
          <p:cNvSpPr/>
          <p:nvPr/>
        </p:nvSpPr>
        <p:spPr>
          <a:xfrm>
            <a:off x="4496502" y="4104968"/>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40" name="Rectangle 39">
            <a:extLst>
              <a:ext uri="{FF2B5EF4-FFF2-40B4-BE49-F238E27FC236}">
                <a16:creationId xmlns="" xmlns:a16="http://schemas.microsoft.com/office/drawing/2014/main" id="{34534879-FB27-482D-AD12-B8208D9C2BDE}"/>
              </a:ext>
            </a:extLst>
          </p:cNvPr>
          <p:cNvSpPr/>
          <p:nvPr/>
        </p:nvSpPr>
        <p:spPr>
          <a:xfrm>
            <a:off x="360259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ingestion</a:t>
            </a:r>
          </a:p>
        </p:txBody>
      </p:sp>
      <p:cxnSp>
        <p:nvCxnSpPr>
          <p:cNvPr id="41" name="Straight Arrow Connector 40">
            <a:extLst>
              <a:ext uri="{FF2B5EF4-FFF2-40B4-BE49-F238E27FC236}">
                <a16:creationId xmlns="" xmlns:a16="http://schemas.microsoft.com/office/drawing/2014/main" id="{94F6E274-56A8-4299-A166-769D97B34CBF}"/>
              </a:ext>
            </a:extLst>
          </p:cNvPr>
          <p:cNvCxnSpPr>
            <a:cxnSpLocks/>
            <a:stCxn id="6" idx="3"/>
            <a:endCxn id="40" idx="1"/>
          </p:cNvCxnSpPr>
          <p:nvPr/>
        </p:nvCxnSpPr>
        <p:spPr>
          <a:xfrm>
            <a:off x="3459387"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42" name="Connector: Elbow 22">
            <a:extLst>
              <a:ext uri="{FF2B5EF4-FFF2-40B4-BE49-F238E27FC236}">
                <a16:creationId xmlns="" xmlns:a16="http://schemas.microsoft.com/office/drawing/2014/main" id="{5C424785-3F89-464E-883A-D035304C902F}"/>
              </a:ext>
            </a:extLst>
          </p:cNvPr>
          <p:cNvCxnSpPr>
            <a:cxnSpLocks/>
          </p:cNvCxnSpPr>
          <p:nvPr/>
        </p:nvCxnSpPr>
        <p:spPr>
          <a:xfrm flipH="1" flipV="1">
            <a:off x="2233902" y="3465252"/>
            <a:ext cx="8564565" cy="1550292"/>
          </a:xfrm>
          <a:prstGeom prst="bentConnector5">
            <a:avLst>
              <a:gd name="adj1" fmla="val -2669"/>
              <a:gd name="adj2" fmla="val -31852"/>
              <a:gd name="adj3" fmla="val 102669"/>
            </a:avLst>
          </a:prstGeom>
          <a:noFill/>
          <a:ln w="6350" cap="flat" cmpd="sng" algn="ctr">
            <a:solidFill>
              <a:srgbClr val="302E45"/>
            </a:solidFill>
            <a:prstDash val="solid"/>
            <a:miter lim="800000"/>
            <a:tailEnd type="triangle"/>
          </a:ln>
          <a:effectLst/>
        </p:spPr>
      </p:cxnSp>
      <p:sp>
        <p:nvSpPr>
          <p:cNvPr id="43" name="Rectangle 42">
            <a:extLst>
              <a:ext uri="{FF2B5EF4-FFF2-40B4-BE49-F238E27FC236}">
                <a16:creationId xmlns="" xmlns:a16="http://schemas.microsoft.com/office/drawing/2014/main" id="{1539D728-EA11-4C2F-9FCA-05055966AE26}"/>
              </a:ext>
            </a:extLst>
          </p:cNvPr>
          <p:cNvSpPr/>
          <p:nvPr/>
        </p:nvSpPr>
        <p:spPr>
          <a:xfrm>
            <a:off x="3459387" y="5086667"/>
            <a:ext cx="490766" cy="250403"/>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Edge</a:t>
            </a:r>
          </a:p>
        </p:txBody>
      </p:sp>
      <p:sp>
        <p:nvSpPr>
          <p:cNvPr id="44" name="Rectangle 43">
            <a:extLst>
              <a:ext uri="{FF2B5EF4-FFF2-40B4-BE49-F238E27FC236}">
                <a16:creationId xmlns="" xmlns:a16="http://schemas.microsoft.com/office/drawing/2014/main" id="{0EE16523-12C3-41CA-87CE-0B00ADECB466}"/>
              </a:ext>
            </a:extLst>
          </p:cNvPr>
          <p:cNvSpPr/>
          <p:nvPr/>
        </p:nvSpPr>
        <p:spPr>
          <a:xfrm>
            <a:off x="2846644" y="5086667"/>
            <a:ext cx="490766" cy="250403"/>
          </a:xfrm>
          <a:prstGeom prst="rect">
            <a:avLst/>
          </a:prstGeom>
          <a:solidFill>
            <a:srgbClr val="0070C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Cloud</a:t>
            </a:r>
          </a:p>
        </p:txBody>
      </p:sp>
      <p:sp>
        <p:nvSpPr>
          <p:cNvPr id="45" name="Rectangle 44">
            <a:extLst>
              <a:ext uri="{FF2B5EF4-FFF2-40B4-BE49-F238E27FC236}">
                <a16:creationId xmlns="" xmlns:a16="http://schemas.microsoft.com/office/drawing/2014/main" id="{4238FB3B-5049-46BA-A67D-D783A163968B}"/>
              </a:ext>
            </a:extLst>
          </p:cNvPr>
          <p:cNvSpPr/>
          <p:nvPr/>
        </p:nvSpPr>
        <p:spPr>
          <a:xfrm rot="5400000">
            <a:off x="9693429" y="3019808"/>
            <a:ext cx="4146139" cy="55165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entury Gothic"/>
                <a:ea typeface="+mn-ea"/>
                <a:cs typeface="+mn-cs"/>
              </a:rPr>
              <a:t>Dataflow and Workflow Orchestration</a:t>
            </a:r>
          </a:p>
        </p:txBody>
      </p:sp>
      <p:sp>
        <p:nvSpPr>
          <p:cNvPr id="46" name="Rectangle 45">
            <a:extLst>
              <a:ext uri="{FF2B5EF4-FFF2-40B4-BE49-F238E27FC236}">
                <a16:creationId xmlns="" xmlns:a16="http://schemas.microsoft.com/office/drawing/2014/main" id="{F209867C-431C-4D13-8F93-4EFC12811D10}"/>
              </a:ext>
            </a:extLst>
          </p:cNvPr>
          <p:cNvSpPr/>
          <p:nvPr/>
        </p:nvSpPr>
        <p:spPr>
          <a:xfrm rot="16200000">
            <a:off x="-359479" y="3079951"/>
            <a:ext cx="4146139" cy="43136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Marketplace (AI Hub)</a:t>
            </a:r>
          </a:p>
        </p:txBody>
      </p:sp>
    </p:spTree>
    <p:extLst>
      <p:ext uri="{BB962C8B-B14F-4D97-AF65-F5344CB8AC3E}">
        <p14:creationId xmlns:p14="http://schemas.microsoft.com/office/powerpoint/2010/main" val="3497589377"/>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412C29-2601-45B5-85EF-537EDB2A7873}"/>
              </a:ext>
            </a:extLst>
          </p:cNvPr>
          <p:cNvSpPr txBox="1">
            <a:spLocks/>
          </p:cNvSpPr>
          <p:nvPr/>
        </p:nvSpPr>
        <p:spPr>
          <a:xfrm>
            <a:off x="546521" y="511581"/>
            <a:ext cx="11091672" cy="492443"/>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302E45"/>
                </a:solidFill>
                <a:effectLst/>
                <a:uLnTx/>
                <a:uFillTx/>
                <a:latin typeface="Century Gothic" panose="020F0302020204030204"/>
                <a:ea typeface="+mj-ea"/>
                <a:cs typeface="+mj-cs"/>
              </a:rPr>
              <a:t>LFAI Machine Learning Stack</a:t>
            </a:r>
            <a:endParaRPr kumimoji="0" lang="en-US" sz="3200" b="1" i="0" u="none" strike="noStrike" kern="1200" cap="none" spc="0" normalizeH="0" baseline="0" noProof="0" dirty="0">
              <a:ln>
                <a:noFill/>
              </a:ln>
              <a:solidFill>
                <a:srgbClr val="302E45"/>
              </a:solidFill>
              <a:effectLst/>
              <a:uLnTx/>
              <a:uFillTx/>
              <a:latin typeface="Century Gothic" panose="020F0302020204030204"/>
              <a:ea typeface="+mj-ea"/>
              <a:cs typeface="+mj-cs"/>
            </a:endParaRPr>
          </a:p>
        </p:txBody>
      </p:sp>
      <p:sp>
        <p:nvSpPr>
          <p:cNvPr id="3" name="Rectangle 2">
            <a:extLst>
              <a:ext uri="{FF2B5EF4-FFF2-40B4-BE49-F238E27FC236}">
                <a16:creationId xmlns="" xmlns:a16="http://schemas.microsoft.com/office/drawing/2014/main" id="{190ABCB5-C7E4-4D99-A0D8-A5AB4F8C5FDE}"/>
              </a:ext>
            </a:extLst>
          </p:cNvPr>
          <p:cNvSpPr/>
          <p:nvPr/>
        </p:nvSpPr>
        <p:spPr>
          <a:xfrm>
            <a:off x="2091835" y="2721254"/>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Ethics Management</a:t>
            </a:r>
          </a:p>
        </p:txBody>
      </p:sp>
      <p:sp>
        <p:nvSpPr>
          <p:cNvPr id="4" name="Rectangle 3">
            <a:extLst>
              <a:ext uri="{FF2B5EF4-FFF2-40B4-BE49-F238E27FC236}">
                <a16:creationId xmlns="" xmlns:a16="http://schemas.microsoft.com/office/drawing/2014/main" id="{0CF0846D-F8FB-4F53-B406-E49EDCEBA5BB}"/>
              </a:ext>
            </a:extLst>
          </p:cNvPr>
          <p:cNvSpPr/>
          <p:nvPr/>
        </p:nvSpPr>
        <p:spPr>
          <a:xfrm>
            <a:off x="2091835" y="4205371"/>
            <a:ext cx="9206903" cy="1163334"/>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		Security Management</a:t>
            </a:r>
          </a:p>
        </p:txBody>
      </p:sp>
      <p:sp>
        <p:nvSpPr>
          <p:cNvPr id="5" name="Rectangle 4">
            <a:extLst>
              <a:ext uri="{FF2B5EF4-FFF2-40B4-BE49-F238E27FC236}">
                <a16:creationId xmlns="" xmlns:a16="http://schemas.microsoft.com/office/drawing/2014/main" id="{6B69C227-BAB3-4BE0-A1A2-D67C7CE66577}"/>
              </a:ext>
            </a:extLst>
          </p:cNvPr>
          <p:cNvSpPr/>
          <p:nvPr/>
        </p:nvSpPr>
        <p:spPr>
          <a:xfrm>
            <a:off x="2091835" y="1222565"/>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entury Gothic" panose="020F0302020204030204"/>
                <a:ea typeface="+mn-ea"/>
                <a:cs typeface="+mn-cs"/>
              </a:rPr>
              <a:t>Data Governance</a:t>
            </a:r>
          </a:p>
        </p:txBody>
      </p:sp>
      <p:sp>
        <p:nvSpPr>
          <p:cNvPr id="6" name="Rectangle 5">
            <a:extLst>
              <a:ext uri="{FF2B5EF4-FFF2-40B4-BE49-F238E27FC236}">
                <a16:creationId xmlns="" xmlns:a16="http://schemas.microsoft.com/office/drawing/2014/main" id="{BAAD48F1-C6F4-426A-A8E6-CFD7B5377A64}"/>
              </a:ext>
            </a:extLst>
          </p:cNvPr>
          <p:cNvSpPr/>
          <p:nvPr/>
        </p:nvSpPr>
        <p:spPr>
          <a:xfrm>
            <a:off x="2233902"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cleansing</a:t>
            </a:r>
          </a:p>
        </p:txBody>
      </p:sp>
      <p:sp>
        <p:nvSpPr>
          <p:cNvPr id="7" name="Rectangle 6">
            <a:extLst>
              <a:ext uri="{FF2B5EF4-FFF2-40B4-BE49-F238E27FC236}">
                <a16:creationId xmlns="" xmlns:a16="http://schemas.microsoft.com/office/drawing/2014/main" id="{DCB05200-2CE4-4128-BA14-3096DF74B9A4}"/>
              </a:ext>
            </a:extLst>
          </p:cNvPr>
          <p:cNvSpPr/>
          <p:nvPr/>
        </p:nvSpPr>
        <p:spPr>
          <a:xfrm>
            <a:off x="4971278"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analysis</a:t>
            </a:r>
          </a:p>
        </p:txBody>
      </p:sp>
      <p:sp>
        <p:nvSpPr>
          <p:cNvPr id="8" name="Rectangle 7">
            <a:extLst>
              <a:ext uri="{FF2B5EF4-FFF2-40B4-BE49-F238E27FC236}">
                <a16:creationId xmlns="" xmlns:a16="http://schemas.microsoft.com/office/drawing/2014/main" id="{F6DBF139-B6C6-4873-8D2A-D414873F668E}"/>
              </a:ext>
            </a:extLst>
          </p:cNvPr>
          <p:cNvSpPr/>
          <p:nvPr/>
        </p:nvSpPr>
        <p:spPr>
          <a:xfrm>
            <a:off x="6339966" y="1679724"/>
            <a:ext cx="1664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transformation</a:t>
            </a:r>
          </a:p>
        </p:txBody>
      </p:sp>
      <p:sp>
        <p:nvSpPr>
          <p:cNvPr id="9" name="Rectangle 8">
            <a:extLst>
              <a:ext uri="{FF2B5EF4-FFF2-40B4-BE49-F238E27FC236}">
                <a16:creationId xmlns="" xmlns:a16="http://schemas.microsoft.com/office/drawing/2014/main" id="{5D3B0B89-81D6-492D-9C40-4364368CC9B2}"/>
              </a:ext>
            </a:extLst>
          </p:cNvPr>
          <p:cNvSpPr/>
          <p:nvPr/>
        </p:nvSpPr>
        <p:spPr>
          <a:xfrm>
            <a:off x="8147654" y="1679724"/>
            <a:ext cx="135455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validation</a:t>
            </a:r>
          </a:p>
        </p:txBody>
      </p:sp>
      <p:sp>
        <p:nvSpPr>
          <p:cNvPr id="10" name="Rectangle 9">
            <a:extLst>
              <a:ext uri="{FF2B5EF4-FFF2-40B4-BE49-F238E27FC236}">
                <a16:creationId xmlns="" xmlns:a16="http://schemas.microsoft.com/office/drawing/2014/main" id="{2599EC6C-7674-4551-94A1-E144FC709B93}"/>
              </a:ext>
            </a:extLst>
          </p:cNvPr>
          <p:cNvSpPr/>
          <p:nvPr/>
        </p:nvSpPr>
        <p:spPr>
          <a:xfrm>
            <a:off x="964541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splitting</a:t>
            </a:r>
          </a:p>
        </p:txBody>
      </p:sp>
      <p:cxnSp>
        <p:nvCxnSpPr>
          <p:cNvPr id="11" name="Straight Arrow Connector 10">
            <a:extLst>
              <a:ext uri="{FF2B5EF4-FFF2-40B4-BE49-F238E27FC236}">
                <a16:creationId xmlns="" xmlns:a16="http://schemas.microsoft.com/office/drawing/2014/main" id="{A7EF46E2-EB85-4365-9F51-F3ADF4DCBB61}"/>
              </a:ext>
            </a:extLst>
          </p:cNvPr>
          <p:cNvCxnSpPr>
            <a:cxnSpLocks/>
            <a:stCxn id="39" idx="3"/>
            <a:endCxn id="7" idx="1"/>
          </p:cNvCxnSpPr>
          <p:nvPr/>
        </p:nvCxnSpPr>
        <p:spPr>
          <a:xfrm>
            <a:off x="4828075"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2" name="Straight Arrow Connector 11">
            <a:extLst>
              <a:ext uri="{FF2B5EF4-FFF2-40B4-BE49-F238E27FC236}">
                <a16:creationId xmlns="" xmlns:a16="http://schemas.microsoft.com/office/drawing/2014/main" id="{29D041BE-1FB1-47D3-8101-10F199C646DE}"/>
              </a:ext>
            </a:extLst>
          </p:cNvPr>
          <p:cNvCxnSpPr>
            <a:cxnSpLocks/>
            <a:stCxn id="7" idx="3"/>
            <a:endCxn id="8" idx="1"/>
          </p:cNvCxnSpPr>
          <p:nvPr/>
        </p:nvCxnSpPr>
        <p:spPr>
          <a:xfrm>
            <a:off x="6196763"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3" name="Straight Arrow Connector 12">
            <a:extLst>
              <a:ext uri="{FF2B5EF4-FFF2-40B4-BE49-F238E27FC236}">
                <a16:creationId xmlns="" xmlns:a16="http://schemas.microsoft.com/office/drawing/2014/main" id="{CA8DB844-C0C1-405E-8C55-15AC508304FD}"/>
              </a:ext>
            </a:extLst>
          </p:cNvPr>
          <p:cNvCxnSpPr>
            <a:cxnSpLocks/>
            <a:stCxn id="8" idx="3"/>
            <a:endCxn id="9" idx="1"/>
          </p:cNvCxnSpPr>
          <p:nvPr/>
        </p:nvCxnSpPr>
        <p:spPr>
          <a:xfrm>
            <a:off x="8004451"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4" name="Straight Arrow Connector 13">
            <a:extLst>
              <a:ext uri="{FF2B5EF4-FFF2-40B4-BE49-F238E27FC236}">
                <a16:creationId xmlns="" xmlns:a16="http://schemas.microsoft.com/office/drawing/2014/main" id="{EEB27FCD-6E03-44D0-8459-4EB185B9C988}"/>
              </a:ext>
            </a:extLst>
          </p:cNvPr>
          <p:cNvCxnSpPr>
            <a:cxnSpLocks/>
            <a:stCxn id="9" idx="3"/>
            <a:endCxn id="10" idx="1"/>
          </p:cNvCxnSpPr>
          <p:nvPr/>
        </p:nvCxnSpPr>
        <p:spPr>
          <a:xfrm>
            <a:off x="9502205" y="1954044"/>
            <a:ext cx="143205" cy="0"/>
          </a:xfrm>
          <a:prstGeom prst="straightConnector1">
            <a:avLst/>
          </a:prstGeom>
          <a:noFill/>
          <a:ln w="6350" cap="flat" cmpd="sng" algn="ctr">
            <a:solidFill>
              <a:srgbClr val="302E45"/>
            </a:solidFill>
            <a:prstDash val="solid"/>
            <a:miter lim="800000"/>
            <a:tailEnd type="triangle"/>
          </a:ln>
          <a:effectLst/>
        </p:spPr>
      </p:cxnSp>
      <p:sp>
        <p:nvSpPr>
          <p:cNvPr id="15" name="Rectangle 14">
            <a:extLst>
              <a:ext uri="{FF2B5EF4-FFF2-40B4-BE49-F238E27FC236}">
                <a16:creationId xmlns="" xmlns:a16="http://schemas.microsoft.com/office/drawing/2014/main" id="{3C65AFE9-BDA2-4CA4-AAE8-45C40DE3E8B4}"/>
              </a:ext>
            </a:extLst>
          </p:cNvPr>
          <p:cNvSpPr/>
          <p:nvPr/>
        </p:nvSpPr>
        <p:spPr>
          <a:xfrm>
            <a:off x="215608" y="1584739"/>
            <a:ext cx="883272" cy="584775"/>
          </a:xfrm>
          <a:prstGeom prst="rect">
            <a:avLst/>
          </a:prstGeom>
        </p:spPr>
        <p:txBody>
          <a:bodyPr wrap="square">
            <a:spAutoFit/>
          </a:bodyPr>
          <a:lstStyle/>
          <a:p>
            <a:pPr>
              <a:defRPr/>
            </a:pPr>
            <a:r>
              <a:rPr lang="en-US" sz="1600" b="1" dirty="0">
                <a:solidFill>
                  <a:srgbClr val="302E45"/>
                </a:solidFill>
                <a:latin typeface="Century Gothic"/>
              </a:rPr>
              <a:t>Data prep</a:t>
            </a:r>
          </a:p>
        </p:txBody>
      </p:sp>
      <p:sp>
        <p:nvSpPr>
          <p:cNvPr id="16" name="Rectangle 15">
            <a:extLst>
              <a:ext uri="{FF2B5EF4-FFF2-40B4-BE49-F238E27FC236}">
                <a16:creationId xmlns="" xmlns:a16="http://schemas.microsoft.com/office/drawing/2014/main" id="{2AD8EFAD-EF54-414A-A584-FD5D85423522}"/>
              </a:ext>
            </a:extLst>
          </p:cNvPr>
          <p:cNvSpPr/>
          <p:nvPr/>
        </p:nvSpPr>
        <p:spPr>
          <a:xfrm>
            <a:off x="2233902" y="3100402"/>
            <a:ext cx="1439748"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Building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 model</a:t>
            </a:r>
          </a:p>
        </p:txBody>
      </p:sp>
      <p:sp>
        <p:nvSpPr>
          <p:cNvPr id="17" name="Rectangle 16">
            <a:extLst>
              <a:ext uri="{FF2B5EF4-FFF2-40B4-BE49-F238E27FC236}">
                <a16:creationId xmlns="" xmlns:a16="http://schemas.microsoft.com/office/drawing/2014/main" id="{ECC100DC-5D01-460B-991A-9500B913FCF8}"/>
              </a:ext>
            </a:extLst>
          </p:cNvPr>
          <p:cNvSpPr/>
          <p:nvPr/>
        </p:nvSpPr>
        <p:spPr>
          <a:xfrm>
            <a:off x="6275979" y="3100402"/>
            <a:ext cx="1372089"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Model validation</a:t>
            </a:r>
          </a:p>
        </p:txBody>
      </p:sp>
      <p:sp>
        <p:nvSpPr>
          <p:cNvPr id="18" name="Rectangle 17">
            <a:extLst>
              <a:ext uri="{FF2B5EF4-FFF2-40B4-BE49-F238E27FC236}">
                <a16:creationId xmlns="" xmlns:a16="http://schemas.microsoft.com/office/drawing/2014/main" id="{EBCD5E4F-21B9-4FDB-A7A6-0E1AEA667887}"/>
              </a:ext>
            </a:extLst>
          </p:cNvPr>
          <p:cNvSpPr/>
          <p:nvPr/>
        </p:nvSpPr>
        <p:spPr>
          <a:xfrm>
            <a:off x="8100522" y="3100402"/>
            <a:ext cx="141978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at scale</a:t>
            </a:r>
          </a:p>
        </p:txBody>
      </p:sp>
      <p:cxnSp>
        <p:nvCxnSpPr>
          <p:cNvPr id="19" name="Straight Arrow Connector 18">
            <a:extLst>
              <a:ext uri="{FF2B5EF4-FFF2-40B4-BE49-F238E27FC236}">
                <a16:creationId xmlns="" xmlns:a16="http://schemas.microsoft.com/office/drawing/2014/main" id="{469D8470-2CE2-4F8D-B41E-899F28059B89}"/>
              </a:ext>
            </a:extLst>
          </p:cNvPr>
          <p:cNvCxnSpPr>
            <a:cxnSpLocks/>
            <a:stCxn id="17" idx="3"/>
            <a:endCxn id="18" idx="1"/>
          </p:cNvCxnSpPr>
          <p:nvPr/>
        </p:nvCxnSpPr>
        <p:spPr>
          <a:xfrm>
            <a:off x="7648068" y="3374722"/>
            <a:ext cx="452454" cy="0"/>
          </a:xfrm>
          <a:prstGeom prst="straightConnector1">
            <a:avLst/>
          </a:prstGeom>
          <a:noFill/>
          <a:ln w="6350" cap="flat" cmpd="sng" algn="ctr">
            <a:solidFill>
              <a:srgbClr val="302E45"/>
            </a:solidFill>
            <a:prstDash val="solid"/>
            <a:miter lim="800000"/>
            <a:tailEnd type="triangle"/>
          </a:ln>
          <a:effectLst/>
        </p:spPr>
      </p:cxnSp>
      <p:cxnSp>
        <p:nvCxnSpPr>
          <p:cNvPr id="20" name="Straight Arrow Connector 19">
            <a:extLst>
              <a:ext uri="{FF2B5EF4-FFF2-40B4-BE49-F238E27FC236}">
                <a16:creationId xmlns="" xmlns:a16="http://schemas.microsoft.com/office/drawing/2014/main" id="{3C1FDB2B-E8FF-4572-9403-744F4261A356}"/>
              </a:ext>
            </a:extLst>
          </p:cNvPr>
          <p:cNvCxnSpPr>
            <a:cxnSpLocks/>
            <a:stCxn id="16" idx="3"/>
            <a:endCxn id="32" idx="1"/>
          </p:cNvCxnSpPr>
          <p:nvPr/>
        </p:nvCxnSpPr>
        <p:spPr>
          <a:xfrm>
            <a:off x="3673650" y="3374722"/>
            <a:ext cx="658764" cy="0"/>
          </a:xfrm>
          <a:prstGeom prst="straightConnector1">
            <a:avLst/>
          </a:prstGeom>
          <a:noFill/>
          <a:ln w="6350" cap="flat" cmpd="sng" algn="ctr">
            <a:solidFill>
              <a:srgbClr val="302E45"/>
            </a:solidFill>
            <a:prstDash val="solid"/>
            <a:miter lim="800000"/>
            <a:tailEnd type="triangle"/>
          </a:ln>
          <a:effectLst/>
        </p:spPr>
      </p:cxnSp>
      <p:sp>
        <p:nvSpPr>
          <p:cNvPr id="21" name="Rectangle 20">
            <a:extLst>
              <a:ext uri="{FF2B5EF4-FFF2-40B4-BE49-F238E27FC236}">
                <a16:creationId xmlns="" xmlns:a16="http://schemas.microsoft.com/office/drawing/2014/main" id="{2AD00D32-6DF0-4A6E-AC64-1B0F0D8A38D4}"/>
              </a:ext>
            </a:extLst>
          </p:cNvPr>
          <p:cNvSpPr/>
          <p:nvPr/>
        </p:nvSpPr>
        <p:spPr>
          <a:xfrm>
            <a:off x="215608" y="3003246"/>
            <a:ext cx="1069472" cy="584775"/>
          </a:xfrm>
          <a:prstGeom prst="rect">
            <a:avLst/>
          </a:prstGeom>
        </p:spPr>
        <p:txBody>
          <a:bodyPr wrap="square">
            <a:spAutoFit/>
          </a:bodyPr>
          <a:lstStyle/>
          <a:p>
            <a:pPr>
              <a:defRPr/>
            </a:pPr>
            <a:r>
              <a:rPr lang="en-US" sz="1600" b="1" dirty="0">
                <a:solidFill>
                  <a:srgbClr val="302E45"/>
                </a:solidFill>
                <a:latin typeface="Century Gothic"/>
              </a:rPr>
              <a:t>Model </a:t>
            </a:r>
            <a:br>
              <a:rPr lang="en-US" sz="1600" b="1" dirty="0">
                <a:solidFill>
                  <a:srgbClr val="302E45"/>
                </a:solidFill>
                <a:latin typeface="Century Gothic"/>
              </a:rPr>
            </a:br>
            <a:r>
              <a:rPr lang="en-US" sz="1600" b="1" dirty="0">
                <a:solidFill>
                  <a:srgbClr val="302E45"/>
                </a:solidFill>
                <a:latin typeface="Century Gothic"/>
              </a:rPr>
              <a:t>creation</a:t>
            </a:r>
          </a:p>
        </p:txBody>
      </p:sp>
      <p:grpSp>
        <p:nvGrpSpPr>
          <p:cNvPr id="22" name="Group 21">
            <a:extLst>
              <a:ext uri="{FF2B5EF4-FFF2-40B4-BE49-F238E27FC236}">
                <a16:creationId xmlns="" xmlns:a16="http://schemas.microsoft.com/office/drawing/2014/main" id="{8125A434-C15D-4DE5-8BC9-EA4C103D7B11}"/>
              </a:ext>
            </a:extLst>
          </p:cNvPr>
          <p:cNvGrpSpPr/>
          <p:nvPr/>
        </p:nvGrpSpPr>
        <p:grpSpPr>
          <a:xfrm>
            <a:off x="2260115" y="4653608"/>
            <a:ext cx="8538352" cy="542811"/>
            <a:chOff x="2330209" y="2900620"/>
            <a:chExt cx="8538352" cy="731521"/>
          </a:xfrm>
        </p:grpSpPr>
        <p:sp>
          <p:nvSpPr>
            <p:cNvPr id="23" name="Rectangle 22">
              <a:extLst>
                <a:ext uri="{FF2B5EF4-FFF2-40B4-BE49-F238E27FC236}">
                  <a16:creationId xmlns="" xmlns:a16="http://schemas.microsoft.com/office/drawing/2014/main" id="{8BCB2DD1-90B3-4E6B-8BD8-84053B5B584C}"/>
                </a:ext>
              </a:extLst>
            </p:cNvPr>
            <p:cNvSpPr/>
            <p:nvPr/>
          </p:nvSpPr>
          <p:spPr>
            <a:xfrm>
              <a:off x="2330209" y="2900620"/>
              <a:ext cx="1354316"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Deploying</a:t>
              </a:r>
            </a:p>
          </p:txBody>
        </p:sp>
        <p:sp>
          <p:nvSpPr>
            <p:cNvPr id="24" name="Rectangle 23">
              <a:extLst>
                <a:ext uri="{FF2B5EF4-FFF2-40B4-BE49-F238E27FC236}">
                  <a16:creationId xmlns="" xmlns:a16="http://schemas.microsoft.com/office/drawing/2014/main" id="{635EA3E3-CC43-4667-8872-B5FB478C6798}"/>
                </a:ext>
              </a:extLst>
            </p:cNvPr>
            <p:cNvSpPr/>
            <p:nvPr/>
          </p:nvSpPr>
          <p:spPr>
            <a:xfrm>
              <a:off x="4520518" y="2900620"/>
              <a:ext cx="1336949"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Serving</a:t>
              </a:r>
            </a:p>
          </p:txBody>
        </p:sp>
        <p:sp>
          <p:nvSpPr>
            <p:cNvPr id="25" name="Rectangle 24">
              <a:extLst>
                <a:ext uri="{FF2B5EF4-FFF2-40B4-BE49-F238E27FC236}">
                  <a16:creationId xmlns="" xmlns:a16="http://schemas.microsoft.com/office/drawing/2014/main" id="{E27EA392-0741-4E43-B001-FB30D2CF4780}"/>
                </a:ext>
              </a:extLst>
            </p:cNvPr>
            <p:cNvSpPr/>
            <p:nvPr/>
          </p:nvSpPr>
          <p:spPr>
            <a:xfrm>
              <a:off x="6709247" y="2900620"/>
              <a:ext cx="1717485"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Monitoring &amp; Logging</a:t>
              </a:r>
            </a:p>
          </p:txBody>
        </p:sp>
        <p:sp>
          <p:nvSpPr>
            <p:cNvPr id="26" name="Rectangle 25">
              <a:extLst>
                <a:ext uri="{FF2B5EF4-FFF2-40B4-BE49-F238E27FC236}">
                  <a16:creationId xmlns="" xmlns:a16="http://schemas.microsoft.com/office/drawing/2014/main" id="{87CE83BC-C2BF-43B1-AC2B-E9A4AB91F567}"/>
                </a:ext>
              </a:extLst>
            </p:cNvPr>
            <p:cNvSpPr/>
            <p:nvPr/>
          </p:nvSpPr>
          <p:spPr>
            <a:xfrm>
              <a:off x="9072287" y="2900620"/>
              <a:ext cx="1796274"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Finetune &amp; improvements</a:t>
              </a:r>
            </a:p>
          </p:txBody>
        </p:sp>
        <p:cxnSp>
          <p:nvCxnSpPr>
            <p:cNvPr id="27" name="Straight Arrow Connector 26">
              <a:extLst>
                <a:ext uri="{FF2B5EF4-FFF2-40B4-BE49-F238E27FC236}">
                  <a16:creationId xmlns="" xmlns:a16="http://schemas.microsoft.com/office/drawing/2014/main" id="{071175B7-9D62-48CF-A4BB-79BED938518F}"/>
                </a:ext>
              </a:extLst>
            </p:cNvPr>
            <p:cNvCxnSpPr>
              <a:cxnSpLocks/>
              <a:stCxn id="25" idx="3"/>
              <a:endCxn id="26" idx="1"/>
            </p:cNvCxnSpPr>
            <p:nvPr/>
          </p:nvCxnSpPr>
          <p:spPr>
            <a:xfrm>
              <a:off x="8426732" y="3266381"/>
              <a:ext cx="645555" cy="0"/>
            </a:xfrm>
            <a:prstGeom prst="straightConnector1">
              <a:avLst/>
            </a:prstGeom>
            <a:noFill/>
            <a:ln w="6350" cap="flat" cmpd="sng" algn="ctr">
              <a:solidFill>
                <a:srgbClr val="302E45"/>
              </a:solidFill>
              <a:prstDash val="solid"/>
              <a:miter lim="800000"/>
              <a:tailEnd type="triangle"/>
            </a:ln>
            <a:effectLst/>
          </p:spPr>
        </p:cxnSp>
        <p:cxnSp>
          <p:nvCxnSpPr>
            <p:cNvPr id="28" name="Straight Arrow Connector 27">
              <a:extLst>
                <a:ext uri="{FF2B5EF4-FFF2-40B4-BE49-F238E27FC236}">
                  <a16:creationId xmlns="" xmlns:a16="http://schemas.microsoft.com/office/drawing/2014/main" id="{A86AC2D6-FA69-4188-B20C-DA47BF7CD539}"/>
                </a:ext>
              </a:extLst>
            </p:cNvPr>
            <p:cNvCxnSpPr>
              <a:cxnSpLocks/>
              <a:stCxn id="24" idx="3"/>
              <a:endCxn id="25" idx="1"/>
            </p:cNvCxnSpPr>
            <p:nvPr/>
          </p:nvCxnSpPr>
          <p:spPr>
            <a:xfrm>
              <a:off x="5857467" y="3266381"/>
              <a:ext cx="851780" cy="0"/>
            </a:xfrm>
            <a:prstGeom prst="straightConnector1">
              <a:avLst/>
            </a:prstGeom>
            <a:noFill/>
            <a:ln w="6350" cap="flat" cmpd="sng" algn="ctr">
              <a:solidFill>
                <a:srgbClr val="302E45"/>
              </a:solidFill>
              <a:prstDash val="solid"/>
              <a:miter lim="800000"/>
              <a:tailEnd type="triangle"/>
            </a:ln>
            <a:effectLst/>
          </p:spPr>
        </p:cxnSp>
        <p:cxnSp>
          <p:nvCxnSpPr>
            <p:cNvPr id="29" name="Straight Arrow Connector 28">
              <a:extLst>
                <a:ext uri="{FF2B5EF4-FFF2-40B4-BE49-F238E27FC236}">
                  <a16:creationId xmlns="" xmlns:a16="http://schemas.microsoft.com/office/drawing/2014/main" id="{7582A632-CDDA-48AC-850C-4683F74A367A}"/>
                </a:ext>
              </a:extLst>
            </p:cNvPr>
            <p:cNvCxnSpPr>
              <a:cxnSpLocks/>
              <a:stCxn id="23" idx="3"/>
              <a:endCxn id="24" idx="1"/>
            </p:cNvCxnSpPr>
            <p:nvPr/>
          </p:nvCxnSpPr>
          <p:spPr>
            <a:xfrm>
              <a:off x="3684525" y="3266381"/>
              <a:ext cx="835993" cy="0"/>
            </a:xfrm>
            <a:prstGeom prst="straightConnector1">
              <a:avLst/>
            </a:prstGeom>
            <a:noFill/>
            <a:ln w="6350" cap="flat" cmpd="sng" algn="ctr">
              <a:solidFill>
                <a:srgbClr val="302E45"/>
              </a:solidFill>
              <a:prstDash val="solid"/>
              <a:miter lim="800000"/>
              <a:tailEnd type="triangle"/>
            </a:ln>
            <a:effectLst/>
          </p:spPr>
        </p:cxnSp>
      </p:grpSp>
      <p:sp>
        <p:nvSpPr>
          <p:cNvPr id="30" name="Rectangle 29">
            <a:extLst>
              <a:ext uri="{FF2B5EF4-FFF2-40B4-BE49-F238E27FC236}">
                <a16:creationId xmlns="" xmlns:a16="http://schemas.microsoft.com/office/drawing/2014/main" id="{AC7B5A57-FF9F-4BA1-92E1-D179706669A5}"/>
              </a:ext>
            </a:extLst>
          </p:cNvPr>
          <p:cNvSpPr/>
          <p:nvPr/>
        </p:nvSpPr>
        <p:spPr>
          <a:xfrm>
            <a:off x="215608" y="4668726"/>
            <a:ext cx="849913" cy="338554"/>
          </a:xfrm>
          <a:prstGeom prst="rect">
            <a:avLst/>
          </a:prstGeom>
        </p:spPr>
        <p:txBody>
          <a:bodyPr wrap="none">
            <a:spAutoFit/>
          </a:bodyPr>
          <a:lstStyle/>
          <a:p>
            <a:pPr>
              <a:defRPr/>
            </a:pPr>
            <a:r>
              <a:rPr lang="en-US" sz="1600" b="1" dirty="0">
                <a:solidFill>
                  <a:srgbClr val="302E45"/>
                </a:solidFill>
                <a:latin typeface="Century Gothic"/>
              </a:rPr>
              <a:t>Rollout</a:t>
            </a:r>
          </a:p>
        </p:txBody>
      </p:sp>
      <p:cxnSp>
        <p:nvCxnSpPr>
          <p:cNvPr id="31" name="Connector: Elbow 112">
            <a:extLst>
              <a:ext uri="{FF2B5EF4-FFF2-40B4-BE49-F238E27FC236}">
                <a16:creationId xmlns="" xmlns:a16="http://schemas.microsoft.com/office/drawing/2014/main" id="{36F5B0DC-7E80-4756-B574-9A803EE20E9B}"/>
              </a:ext>
            </a:extLst>
          </p:cNvPr>
          <p:cNvCxnSpPr>
            <a:cxnSpLocks/>
            <a:stCxn id="10" idx="3"/>
            <a:endCxn id="16" idx="1"/>
          </p:cNvCxnSpPr>
          <p:nvPr/>
        </p:nvCxnSpPr>
        <p:spPr>
          <a:xfrm flipH="1">
            <a:off x="2233902" y="1954044"/>
            <a:ext cx="8636993" cy="1420678"/>
          </a:xfrm>
          <a:prstGeom prst="bentConnector5">
            <a:avLst>
              <a:gd name="adj1" fmla="val -6001"/>
              <a:gd name="adj2" fmla="val 40441"/>
              <a:gd name="adj3" fmla="val 102647"/>
            </a:avLst>
          </a:prstGeom>
          <a:noFill/>
          <a:ln w="6350" cap="flat" cmpd="sng" algn="ctr">
            <a:solidFill>
              <a:srgbClr val="302E45"/>
            </a:solidFill>
            <a:prstDash val="solid"/>
            <a:miter lim="800000"/>
            <a:tailEnd type="triangle"/>
          </a:ln>
          <a:effectLst/>
        </p:spPr>
      </p:cxnSp>
      <p:sp>
        <p:nvSpPr>
          <p:cNvPr id="32" name="Rectangle 31">
            <a:extLst>
              <a:ext uri="{FF2B5EF4-FFF2-40B4-BE49-F238E27FC236}">
                <a16:creationId xmlns="" xmlns:a16="http://schemas.microsoft.com/office/drawing/2014/main" id="{938B396D-A447-4446-8E25-F2140C172AF8}"/>
              </a:ext>
            </a:extLst>
          </p:cNvPr>
          <p:cNvSpPr/>
          <p:nvPr/>
        </p:nvSpPr>
        <p:spPr>
          <a:xfrm>
            <a:off x="4332414" y="3100402"/>
            <a:ext cx="1420706"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optimization</a:t>
            </a:r>
          </a:p>
        </p:txBody>
      </p:sp>
      <p:cxnSp>
        <p:nvCxnSpPr>
          <p:cNvPr id="33" name="Straight Arrow Connector 74">
            <a:extLst>
              <a:ext uri="{FF2B5EF4-FFF2-40B4-BE49-F238E27FC236}">
                <a16:creationId xmlns="" xmlns:a16="http://schemas.microsoft.com/office/drawing/2014/main" id="{55B9B821-15D6-4839-A83B-239222D4E04D}"/>
              </a:ext>
            </a:extLst>
          </p:cNvPr>
          <p:cNvCxnSpPr>
            <a:cxnSpLocks/>
            <a:endCxn id="34" idx="2"/>
          </p:cNvCxnSpPr>
          <p:nvPr/>
        </p:nvCxnSpPr>
        <p:spPr>
          <a:xfrm>
            <a:off x="9520303" y="3381927"/>
            <a:ext cx="422673" cy="0"/>
          </a:xfrm>
          <a:prstGeom prst="straightConnector1">
            <a:avLst/>
          </a:prstGeom>
          <a:noFill/>
          <a:ln w="6350" cap="flat" cmpd="sng" algn="ctr">
            <a:solidFill>
              <a:srgbClr val="302E45"/>
            </a:solidFill>
            <a:prstDash val="solid"/>
            <a:miter lim="800000"/>
            <a:tailEnd type="triangle"/>
          </a:ln>
          <a:effectLst/>
        </p:spPr>
      </p:cxnSp>
      <p:sp>
        <p:nvSpPr>
          <p:cNvPr id="34" name="Ellipse 11">
            <a:extLst>
              <a:ext uri="{FF2B5EF4-FFF2-40B4-BE49-F238E27FC236}">
                <a16:creationId xmlns="" xmlns:a16="http://schemas.microsoft.com/office/drawing/2014/main" id="{4CE78057-6780-4F9F-B17C-29F62C315390}"/>
              </a:ext>
            </a:extLst>
          </p:cNvPr>
          <p:cNvSpPr/>
          <p:nvPr/>
        </p:nvSpPr>
        <p:spPr>
          <a:xfrm>
            <a:off x="9942976" y="3131523"/>
            <a:ext cx="1274176" cy="500807"/>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sp>
        <p:nvSpPr>
          <p:cNvPr id="35" name="Ellipse 56">
            <a:extLst>
              <a:ext uri="{FF2B5EF4-FFF2-40B4-BE49-F238E27FC236}">
                <a16:creationId xmlns="" xmlns:a16="http://schemas.microsoft.com/office/drawing/2014/main" id="{A29636E1-C9E1-474F-86D6-29F13FE042DF}"/>
              </a:ext>
            </a:extLst>
          </p:cNvPr>
          <p:cNvSpPr/>
          <p:nvPr/>
        </p:nvSpPr>
        <p:spPr>
          <a:xfrm>
            <a:off x="4609939" y="5052798"/>
            <a:ext cx="1016730" cy="250403"/>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cxnSp>
        <p:nvCxnSpPr>
          <p:cNvPr id="36" name="Straight Arrow Connector 75">
            <a:extLst>
              <a:ext uri="{FF2B5EF4-FFF2-40B4-BE49-F238E27FC236}">
                <a16:creationId xmlns="" xmlns:a16="http://schemas.microsoft.com/office/drawing/2014/main" id="{828041AF-F788-4609-A3A6-6D57695FD23F}"/>
              </a:ext>
            </a:extLst>
          </p:cNvPr>
          <p:cNvCxnSpPr>
            <a:cxnSpLocks/>
          </p:cNvCxnSpPr>
          <p:nvPr/>
        </p:nvCxnSpPr>
        <p:spPr>
          <a:xfrm>
            <a:off x="5753120" y="3374722"/>
            <a:ext cx="522859" cy="0"/>
          </a:xfrm>
          <a:prstGeom prst="straightConnector1">
            <a:avLst/>
          </a:prstGeom>
          <a:noFill/>
          <a:ln w="6350" cap="flat" cmpd="sng" algn="ctr">
            <a:solidFill>
              <a:srgbClr val="302E45"/>
            </a:solidFill>
            <a:prstDash val="solid"/>
            <a:miter lim="800000"/>
            <a:tailEnd type="triangle"/>
          </a:ln>
          <a:effectLst/>
        </p:spPr>
      </p:cxnSp>
      <p:sp>
        <p:nvSpPr>
          <p:cNvPr id="37" name="Flèche vers le bas 24">
            <a:extLst>
              <a:ext uri="{FF2B5EF4-FFF2-40B4-BE49-F238E27FC236}">
                <a16:creationId xmlns="" xmlns:a16="http://schemas.microsoft.com/office/drawing/2014/main" id="{08A28AE8-F285-464B-A61F-AADA0108C367}"/>
              </a:ext>
            </a:extLst>
          </p:cNvPr>
          <p:cNvSpPr/>
          <p:nvPr/>
        </p:nvSpPr>
        <p:spPr>
          <a:xfrm>
            <a:off x="2233902" y="1131360"/>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38" name="Flèche vers le bas 91">
            <a:extLst>
              <a:ext uri="{FF2B5EF4-FFF2-40B4-BE49-F238E27FC236}">
                <a16:creationId xmlns="" xmlns:a16="http://schemas.microsoft.com/office/drawing/2014/main" id="{B798CF84-86C8-41FE-BB9D-9491ABE389BC}"/>
              </a:ext>
            </a:extLst>
          </p:cNvPr>
          <p:cNvSpPr/>
          <p:nvPr/>
        </p:nvSpPr>
        <p:spPr>
          <a:xfrm>
            <a:off x="4496502" y="4104968"/>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39" name="Rectangle 38">
            <a:extLst>
              <a:ext uri="{FF2B5EF4-FFF2-40B4-BE49-F238E27FC236}">
                <a16:creationId xmlns="" xmlns:a16="http://schemas.microsoft.com/office/drawing/2014/main" id="{DF16392F-B7FD-4E62-ABFB-7A009B60DDCD}"/>
              </a:ext>
            </a:extLst>
          </p:cNvPr>
          <p:cNvSpPr/>
          <p:nvPr/>
        </p:nvSpPr>
        <p:spPr>
          <a:xfrm>
            <a:off x="360259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ingestion</a:t>
            </a:r>
          </a:p>
        </p:txBody>
      </p:sp>
      <p:cxnSp>
        <p:nvCxnSpPr>
          <p:cNvPr id="40" name="Straight Arrow Connector 39">
            <a:extLst>
              <a:ext uri="{FF2B5EF4-FFF2-40B4-BE49-F238E27FC236}">
                <a16:creationId xmlns="" xmlns:a16="http://schemas.microsoft.com/office/drawing/2014/main" id="{417FF08F-C9BC-44AA-9259-8D7CB7701ED0}"/>
              </a:ext>
            </a:extLst>
          </p:cNvPr>
          <p:cNvCxnSpPr>
            <a:cxnSpLocks/>
            <a:stCxn id="6" idx="3"/>
            <a:endCxn id="39" idx="1"/>
          </p:cNvCxnSpPr>
          <p:nvPr/>
        </p:nvCxnSpPr>
        <p:spPr>
          <a:xfrm>
            <a:off x="3459387"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41" name="Connector: Elbow 122">
            <a:extLst>
              <a:ext uri="{FF2B5EF4-FFF2-40B4-BE49-F238E27FC236}">
                <a16:creationId xmlns="" xmlns:a16="http://schemas.microsoft.com/office/drawing/2014/main" id="{50303F74-C9DA-4A4D-B64B-2B5AD1C000A6}"/>
              </a:ext>
            </a:extLst>
          </p:cNvPr>
          <p:cNvCxnSpPr>
            <a:cxnSpLocks/>
          </p:cNvCxnSpPr>
          <p:nvPr/>
        </p:nvCxnSpPr>
        <p:spPr>
          <a:xfrm flipH="1" flipV="1">
            <a:off x="2233902" y="3465252"/>
            <a:ext cx="8564565" cy="1550292"/>
          </a:xfrm>
          <a:prstGeom prst="bentConnector5">
            <a:avLst>
              <a:gd name="adj1" fmla="val -2669"/>
              <a:gd name="adj2" fmla="val -31852"/>
              <a:gd name="adj3" fmla="val 102669"/>
            </a:avLst>
          </a:prstGeom>
          <a:noFill/>
          <a:ln w="6350" cap="flat" cmpd="sng" algn="ctr">
            <a:solidFill>
              <a:srgbClr val="302E45"/>
            </a:solidFill>
            <a:prstDash val="solid"/>
            <a:miter lim="800000"/>
            <a:tailEnd type="triangle"/>
          </a:ln>
          <a:effectLst/>
        </p:spPr>
      </p:cxnSp>
      <p:sp>
        <p:nvSpPr>
          <p:cNvPr id="42" name="Rectangle 41">
            <a:extLst>
              <a:ext uri="{FF2B5EF4-FFF2-40B4-BE49-F238E27FC236}">
                <a16:creationId xmlns="" xmlns:a16="http://schemas.microsoft.com/office/drawing/2014/main" id="{7CE47431-D7EB-4E88-B217-ADE5028FB83E}"/>
              </a:ext>
            </a:extLst>
          </p:cNvPr>
          <p:cNvSpPr/>
          <p:nvPr/>
        </p:nvSpPr>
        <p:spPr>
          <a:xfrm>
            <a:off x="3459387" y="5086667"/>
            <a:ext cx="490766" cy="250403"/>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Edge</a:t>
            </a:r>
          </a:p>
        </p:txBody>
      </p:sp>
      <p:sp>
        <p:nvSpPr>
          <p:cNvPr id="43" name="Rectangle 42">
            <a:extLst>
              <a:ext uri="{FF2B5EF4-FFF2-40B4-BE49-F238E27FC236}">
                <a16:creationId xmlns="" xmlns:a16="http://schemas.microsoft.com/office/drawing/2014/main" id="{4B47B484-3EDC-435E-9A9F-4ACF298E75EC}"/>
              </a:ext>
            </a:extLst>
          </p:cNvPr>
          <p:cNvSpPr/>
          <p:nvPr/>
        </p:nvSpPr>
        <p:spPr>
          <a:xfrm>
            <a:off x="2846644" y="5086667"/>
            <a:ext cx="490766" cy="250403"/>
          </a:xfrm>
          <a:prstGeom prst="rect">
            <a:avLst/>
          </a:prstGeom>
          <a:solidFill>
            <a:srgbClr val="0070C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Cloud</a:t>
            </a:r>
          </a:p>
        </p:txBody>
      </p:sp>
      <p:sp>
        <p:nvSpPr>
          <p:cNvPr id="44" name="Rectangle 43">
            <a:extLst>
              <a:ext uri="{FF2B5EF4-FFF2-40B4-BE49-F238E27FC236}">
                <a16:creationId xmlns="" xmlns:a16="http://schemas.microsoft.com/office/drawing/2014/main" id="{50F16E58-8147-436D-8B0C-BC4C77345B07}"/>
              </a:ext>
            </a:extLst>
          </p:cNvPr>
          <p:cNvSpPr/>
          <p:nvPr/>
        </p:nvSpPr>
        <p:spPr>
          <a:xfrm rot="5400000">
            <a:off x="9693429" y="3019808"/>
            <a:ext cx="4146139" cy="55165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entury Gothic"/>
                <a:ea typeface="+mn-ea"/>
                <a:cs typeface="+mn-cs"/>
              </a:rPr>
              <a:t>Dataflow and Workflow Orchestration</a:t>
            </a:r>
          </a:p>
        </p:txBody>
      </p:sp>
      <p:sp>
        <p:nvSpPr>
          <p:cNvPr id="45" name="Rectangle 44">
            <a:extLst>
              <a:ext uri="{FF2B5EF4-FFF2-40B4-BE49-F238E27FC236}">
                <a16:creationId xmlns="" xmlns:a16="http://schemas.microsoft.com/office/drawing/2014/main" id="{EE9C967E-4B28-45F8-9116-E9258A4FEE5C}"/>
              </a:ext>
            </a:extLst>
          </p:cNvPr>
          <p:cNvSpPr/>
          <p:nvPr/>
        </p:nvSpPr>
        <p:spPr>
          <a:xfrm rot="16200000">
            <a:off x="-359479" y="3079951"/>
            <a:ext cx="4146139" cy="43136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Marketplace (AI Hub)</a:t>
            </a:r>
          </a:p>
        </p:txBody>
      </p:sp>
      <p:sp>
        <p:nvSpPr>
          <p:cNvPr id="46" name="Rectangle 45">
            <a:extLst>
              <a:ext uri="{FF2B5EF4-FFF2-40B4-BE49-F238E27FC236}">
                <a16:creationId xmlns="" xmlns:a16="http://schemas.microsoft.com/office/drawing/2014/main" id="{6C55A24F-4615-42E4-9263-2975F48AF4DB}"/>
              </a:ext>
            </a:extLst>
          </p:cNvPr>
          <p:cNvSpPr/>
          <p:nvPr/>
        </p:nvSpPr>
        <p:spPr>
          <a:xfrm>
            <a:off x="99238" y="1016338"/>
            <a:ext cx="12092762" cy="4895364"/>
          </a:xfrm>
          <a:prstGeom prst="rect">
            <a:avLst/>
          </a:prstGeom>
          <a:solidFill>
            <a:srgbClr val="FFFFFF">
              <a:alpha val="6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smtClean="0">
              <a:ln>
                <a:noFill/>
              </a:ln>
              <a:solidFill>
                <a:prstClr val="white"/>
              </a:solidFill>
              <a:effectLst/>
              <a:uLnTx/>
              <a:uFillTx/>
              <a:latin typeface="Century Gothic" panose="020F0302020204030204"/>
              <a:ea typeface="+mn-ea"/>
              <a:cs typeface="+mn-cs"/>
            </a:endParaRPr>
          </a:p>
        </p:txBody>
      </p:sp>
      <p:pic>
        <p:nvPicPr>
          <p:cNvPr id="47" name="Picture 46">
            <a:extLst>
              <a:ext uri="{FF2B5EF4-FFF2-40B4-BE49-F238E27FC236}">
                <a16:creationId xmlns="" xmlns:a16="http://schemas.microsoft.com/office/drawing/2014/main" id="{1708338A-B5AB-483A-8372-41A55FB2EC92}"/>
              </a:ext>
            </a:extLst>
          </p:cNvPr>
          <p:cNvPicPr>
            <a:picLocks noChangeAspect="1"/>
          </p:cNvPicPr>
          <p:nvPr/>
        </p:nvPicPr>
        <p:blipFill>
          <a:blip r:embed="rId2"/>
          <a:stretch>
            <a:fillRect/>
          </a:stretch>
        </p:blipFill>
        <p:spPr>
          <a:xfrm>
            <a:off x="9349256" y="3472350"/>
            <a:ext cx="327389" cy="429656"/>
          </a:xfrm>
          <a:prstGeom prst="rect">
            <a:avLst/>
          </a:prstGeom>
        </p:spPr>
      </p:pic>
      <p:pic>
        <p:nvPicPr>
          <p:cNvPr id="48" name="Picture 47">
            <a:extLst>
              <a:ext uri="{FF2B5EF4-FFF2-40B4-BE49-F238E27FC236}">
                <a16:creationId xmlns="" xmlns:a16="http://schemas.microsoft.com/office/drawing/2014/main" id="{624D2ADC-0207-4B72-BF4E-AB86D6076A94}"/>
              </a:ext>
            </a:extLst>
          </p:cNvPr>
          <p:cNvPicPr>
            <a:picLocks noChangeAspect="1"/>
          </p:cNvPicPr>
          <p:nvPr/>
        </p:nvPicPr>
        <p:blipFill>
          <a:blip r:embed="rId3"/>
          <a:stretch>
            <a:fillRect/>
          </a:stretch>
        </p:blipFill>
        <p:spPr>
          <a:xfrm>
            <a:off x="8591034" y="2717157"/>
            <a:ext cx="424201" cy="449041"/>
          </a:xfrm>
          <a:prstGeom prst="rect">
            <a:avLst/>
          </a:prstGeom>
        </p:spPr>
      </p:pic>
      <p:pic>
        <p:nvPicPr>
          <p:cNvPr id="49" name="Picture 48">
            <a:extLst>
              <a:ext uri="{FF2B5EF4-FFF2-40B4-BE49-F238E27FC236}">
                <a16:creationId xmlns="" xmlns:a16="http://schemas.microsoft.com/office/drawing/2014/main" id="{FE9B643A-1948-4E2D-A193-4B0DA8B1137F}"/>
              </a:ext>
            </a:extLst>
          </p:cNvPr>
          <p:cNvPicPr>
            <a:picLocks noChangeAspect="1"/>
          </p:cNvPicPr>
          <p:nvPr/>
        </p:nvPicPr>
        <p:blipFill>
          <a:blip r:embed="rId4"/>
          <a:stretch>
            <a:fillRect/>
          </a:stretch>
        </p:blipFill>
        <p:spPr>
          <a:xfrm>
            <a:off x="3319989" y="2942185"/>
            <a:ext cx="424201" cy="364004"/>
          </a:xfrm>
          <a:prstGeom prst="rect">
            <a:avLst/>
          </a:prstGeom>
        </p:spPr>
      </p:pic>
      <p:pic>
        <p:nvPicPr>
          <p:cNvPr id="50" name="Picture 49">
            <a:extLst>
              <a:ext uri="{FF2B5EF4-FFF2-40B4-BE49-F238E27FC236}">
                <a16:creationId xmlns="" xmlns:a16="http://schemas.microsoft.com/office/drawing/2014/main" id="{6CEA89B0-10B9-425D-B011-55C472E2639D}"/>
              </a:ext>
            </a:extLst>
          </p:cNvPr>
          <p:cNvPicPr>
            <a:picLocks noChangeAspect="1"/>
          </p:cNvPicPr>
          <p:nvPr/>
        </p:nvPicPr>
        <p:blipFill>
          <a:blip r:embed="rId5"/>
          <a:stretch>
            <a:fillRect/>
          </a:stretch>
        </p:blipFill>
        <p:spPr>
          <a:xfrm>
            <a:off x="3232823" y="4430564"/>
            <a:ext cx="342651" cy="354889"/>
          </a:xfrm>
          <a:prstGeom prst="rect">
            <a:avLst/>
          </a:prstGeom>
        </p:spPr>
      </p:pic>
      <p:pic>
        <p:nvPicPr>
          <p:cNvPr id="51" name="Picture 50">
            <a:extLst>
              <a:ext uri="{FF2B5EF4-FFF2-40B4-BE49-F238E27FC236}">
                <a16:creationId xmlns="" xmlns:a16="http://schemas.microsoft.com/office/drawing/2014/main" id="{BE7ACE5C-C36C-4800-B47C-99736E21D1E4}"/>
              </a:ext>
            </a:extLst>
          </p:cNvPr>
          <p:cNvPicPr>
            <a:picLocks noChangeAspect="1"/>
          </p:cNvPicPr>
          <p:nvPr/>
        </p:nvPicPr>
        <p:blipFill>
          <a:blip r:embed="rId5"/>
          <a:stretch>
            <a:fillRect/>
          </a:stretch>
        </p:blipFill>
        <p:spPr>
          <a:xfrm>
            <a:off x="7388444" y="3000311"/>
            <a:ext cx="342651" cy="354889"/>
          </a:xfrm>
          <a:prstGeom prst="rect">
            <a:avLst/>
          </a:prstGeom>
        </p:spPr>
      </p:pic>
      <p:pic>
        <p:nvPicPr>
          <p:cNvPr id="52" name="Picture 51">
            <a:extLst>
              <a:ext uri="{FF2B5EF4-FFF2-40B4-BE49-F238E27FC236}">
                <a16:creationId xmlns="" xmlns:a16="http://schemas.microsoft.com/office/drawing/2014/main" id="{DC8AD14D-FFBE-4B6D-A80A-C852333181B4}"/>
              </a:ext>
            </a:extLst>
          </p:cNvPr>
          <p:cNvPicPr>
            <a:picLocks noChangeAspect="1"/>
          </p:cNvPicPr>
          <p:nvPr/>
        </p:nvPicPr>
        <p:blipFill>
          <a:blip r:embed="rId5"/>
          <a:stretch>
            <a:fillRect/>
          </a:stretch>
        </p:blipFill>
        <p:spPr>
          <a:xfrm>
            <a:off x="5524574" y="4438718"/>
            <a:ext cx="342651" cy="354889"/>
          </a:xfrm>
          <a:prstGeom prst="rect">
            <a:avLst/>
          </a:prstGeom>
        </p:spPr>
      </p:pic>
      <p:pic>
        <p:nvPicPr>
          <p:cNvPr id="53" name="Picture 52">
            <a:extLst>
              <a:ext uri="{FF2B5EF4-FFF2-40B4-BE49-F238E27FC236}">
                <a16:creationId xmlns="" xmlns:a16="http://schemas.microsoft.com/office/drawing/2014/main" id="{076CB156-EA14-4EB0-900B-71DA78FCDA0F}"/>
              </a:ext>
            </a:extLst>
          </p:cNvPr>
          <p:cNvPicPr>
            <a:picLocks noChangeAspect="1"/>
          </p:cNvPicPr>
          <p:nvPr/>
        </p:nvPicPr>
        <p:blipFill>
          <a:blip r:embed="rId5"/>
          <a:stretch>
            <a:fillRect/>
          </a:stretch>
        </p:blipFill>
        <p:spPr>
          <a:xfrm>
            <a:off x="1261745" y="3156707"/>
            <a:ext cx="342651" cy="354889"/>
          </a:xfrm>
          <a:prstGeom prst="rect">
            <a:avLst/>
          </a:prstGeom>
        </p:spPr>
      </p:pic>
      <p:pic>
        <p:nvPicPr>
          <p:cNvPr id="54" name="Picture 53">
            <a:extLst>
              <a:ext uri="{FF2B5EF4-FFF2-40B4-BE49-F238E27FC236}">
                <a16:creationId xmlns="" xmlns:a16="http://schemas.microsoft.com/office/drawing/2014/main" id="{7D391D00-79C1-412A-89E7-B0FBF67BBAFE}"/>
              </a:ext>
            </a:extLst>
          </p:cNvPr>
          <p:cNvPicPr>
            <a:picLocks noChangeAspect="1"/>
          </p:cNvPicPr>
          <p:nvPr/>
        </p:nvPicPr>
        <p:blipFill>
          <a:blip r:embed="rId6"/>
          <a:stretch>
            <a:fillRect/>
          </a:stretch>
        </p:blipFill>
        <p:spPr>
          <a:xfrm>
            <a:off x="7927216" y="3426151"/>
            <a:ext cx="425934" cy="424263"/>
          </a:xfrm>
          <a:prstGeom prst="rect">
            <a:avLst/>
          </a:prstGeom>
        </p:spPr>
      </p:pic>
      <p:pic>
        <p:nvPicPr>
          <p:cNvPr id="55" name="Picture 54">
            <a:extLst>
              <a:ext uri="{FF2B5EF4-FFF2-40B4-BE49-F238E27FC236}">
                <a16:creationId xmlns="" xmlns:a16="http://schemas.microsoft.com/office/drawing/2014/main" id="{6E132E90-DBBF-4BF3-AC5F-30890F9A1389}"/>
              </a:ext>
            </a:extLst>
          </p:cNvPr>
          <p:cNvPicPr>
            <a:picLocks noChangeAspect="1"/>
          </p:cNvPicPr>
          <p:nvPr/>
        </p:nvPicPr>
        <p:blipFill>
          <a:blip r:embed="rId6"/>
          <a:stretch>
            <a:fillRect/>
          </a:stretch>
        </p:blipFill>
        <p:spPr>
          <a:xfrm>
            <a:off x="4112809" y="3451933"/>
            <a:ext cx="425934" cy="424263"/>
          </a:xfrm>
          <a:prstGeom prst="rect">
            <a:avLst/>
          </a:prstGeom>
        </p:spPr>
      </p:pic>
      <p:sp>
        <p:nvSpPr>
          <p:cNvPr id="56" name="Rectangle 55">
            <a:extLst>
              <a:ext uri="{FF2B5EF4-FFF2-40B4-BE49-F238E27FC236}">
                <a16:creationId xmlns="" xmlns:a16="http://schemas.microsoft.com/office/drawing/2014/main" id="{F209867C-431C-4D13-8F93-4EFC12811D10}"/>
              </a:ext>
            </a:extLst>
          </p:cNvPr>
          <p:cNvSpPr/>
          <p:nvPr/>
        </p:nvSpPr>
        <p:spPr>
          <a:xfrm>
            <a:off x="1529520" y="5597130"/>
            <a:ext cx="10512805" cy="4313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Acumos AI Framework Integration (Proposed)</a:t>
            </a:r>
          </a:p>
        </p:txBody>
      </p:sp>
    </p:spTree>
    <p:extLst>
      <p:ext uri="{BB962C8B-B14F-4D97-AF65-F5344CB8AC3E}">
        <p14:creationId xmlns:p14="http://schemas.microsoft.com/office/powerpoint/2010/main" val="124649037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 xmlns:a16="http://schemas.microsoft.com/office/drawing/2014/main" id="{3F412C29-2601-45B5-85EF-537EDB2A7873}"/>
              </a:ext>
            </a:extLst>
          </p:cNvPr>
          <p:cNvSpPr txBox="1">
            <a:spLocks/>
          </p:cNvSpPr>
          <p:nvPr/>
        </p:nvSpPr>
        <p:spPr>
          <a:xfrm>
            <a:off x="546521" y="511581"/>
            <a:ext cx="11091672" cy="492443"/>
          </a:xfrm>
          <a:prstGeom prst="rect">
            <a:avLst/>
          </a:prstGeom>
        </p:spPr>
        <p:txBody>
          <a:bodyPr vert="horz" wrap="square" lIns="0" tIns="0" rIns="0" bIns="0" rtlCol="0" anchor="b" anchorCtr="0">
            <a:spAutoFit/>
          </a:bodyPr>
          <a:lstStyle>
            <a:lvl1pPr algn="l" defTabSz="914400" rtl="0" eaLnBrk="1" latinLnBrk="0" hangingPunct="1">
              <a:lnSpc>
                <a:spcPct val="100000"/>
              </a:lnSpc>
              <a:spcBef>
                <a:spcPct val="0"/>
              </a:spcBef>
              <a:buNone/>
              <a:defRPr sz="3600" b="1" kern="1200">
                <a:solidFill>
                  <a:schemeClr val="tx2"/>
                </a:solidFill>
                <a:latin typeface="+mj-lt"/>
                <a:ea typeface="+mj-ea"/>
                <a:cs typeface="+mj-cs"/>
              </a:defRPr>
            </a:lvl1pPr>
          </a:lstStyle>
          <a:p>
            <a:pPr marL="0" marR="0" lvl="0" indent="0" algn="l" defTabSz="914400" rtl="0" eaLnBrk="1" fontAlgn="auto" latinLnBrk="0" hangingPunct="1">
              <a:lnSpc>
                <a:spcPct val="100000"/>
              </a:lnSpc>
              <a:spcBef>
                <a:spcPct val="0"/>
              </a:spcBef>
              <a:spcAft>
                <a:spcPts val="0"/>
              </a:spcAft>
              <a:buClrTx/>
              <a:buSzTx/>
              <a:buFontTx/>
              <a:buNone/>
              <a:tabLst/>
              <a:defRPr/>
            </a:pPr>
            <a:r>
              <a:rPr kumimoji="0" lang="en-US" sz="3200" b="1" i="0" u="none" strike="noStrike" kern="1200" cap="none" spc="0" normalizeH="0" baseline="0" noProof="0" dirty="0" smtClean="0">
                <a:ln>
                  <a:noFill/>
                </a:ln>
                <a:solidFill>
                  <a:srgbClr val="302E45"/>
                </a:solidFill>
                <a:effectLst/>
                <a:uLnTx/>
                <a:uFillTx/>
                <a:latin typeface="Century Gothic" panose="020F0302020204030204"/>
                <a:ea typeface="+mj-ea"/>
                <a:cs typeface="+mj-cs"/>
              </a:rPr>
              <a:t>Open Source Machine Learning Stack</a:t>
            </a:r>
            <a:endParaRPr kumimoji="0" lang="en-US" sz="3200" b="1" i="0" u="none" strike="noStrike" kern="1200" cap="none" spc="0" normalizeH="0" baseline="0" noProof="0" dirty="0">
              <a:ln>
                <a:noFill/>
              </a:ln>
              <a:solidFill>
                <a:srgbClr val="302E45"/>
              </a:solidFill>
              <a:effectLst/>
              <a:uLnTx/>
              <a:uFillTx/>
              <a:latin typeface="Century Gothic" panose="020F0302020204030204"/>
              <a:ea typeface="+mj-ea"/>
              <a:cs typeface="+mj-cs"/>
            </a:endParaRPr>
          </a:p>
        </p:txBody>
      </p:sp>
      <p:sp>
        <p:nvSpPr>
          <p:cNvPr id="3" name="Rectangle 2">
            <a:extLst>
              <a:ext uri="{FF2B5EF4-FFF2-40B4-BE49-F238E27FC236}">
                <a16:creationId xmlns="" xmlns:a16="http://schemas.microsoft.com/office/drawing/2014/main" id="{190ABCB5-C7E4-4D99-A0D8-A5AB4F8C5FDE}"/>
              </a:ext>
            </a:extLst>
          </p:cNvPr>
          <p:cNvSpPr/>
          <p:nvPr/>
        </p:nvSpPr>
        <p:spPr>
          <a:xfrm>
            <a:off x="2091835" y="2721254"/>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Ethics Management</a:t>
            </a:r>
          </a:p>
        </p:txBody>
      </p:sp>
      <p:sp>
        <p:nvSpPr>
          <p:cNvPr id="4" name="Rectangle 3">
            <a:extLst>
              <a:ext uri="{FF2B5EF4-FFF2-40B4-BE49-F238E27FC236}">
                <a16:creationId xmlns="" xmlns:a16="http://schemas.microsoft.com/office/drawing/2014/main" id="{0CF0846D-F8FB-4F53-B406-E49EDCEBA5BB}"/>
              </a:ext>
            </a:extLst>
          </p:cNvPr>
          <p:cNvSpPr/>
          <p:nvPr/>
        </p:nvSpPr>
        <p:spPr>
          <a:xfrm>
            <a:off x="2091835" y="4205371"/>
            <a:ext cx="9206903" cy="1163334"/>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a:ln>
                  <a:noFill/>
                </a:ln>
                <a:solidFill>
                  <a:srgbClr val="000000"/>
                </a:solidFill>
                <a:effectLst/>
                <a:uLnTx/>
                <a:uFillTx/>
                <a:latin typeface="Century Gothic" panose="020F0302020204030204"/>
                <a:ea typeface="+mn-ea"/>
                <a:cs typeface="+mn-cs"/>
              </a:rPr>
              <a:t>		Security Management</a:t>
            </a:r>
          </a:p>
        </p:txBody>
      </p:sp>
      <p:sp>
        <p:nvSpPr>
          <p:cNvPr id="5" name="Rectangle 4">
            <a:extLst>
              <a:ext uri="{FF2B5EF4-FFF2-40B4-BE49-F238E27FC236}">
                <a16:creationId xmlns="" xmlns:a16="http://schemas.microsoft.com/office/drawing/2014/main" id="{6B69C227-BAB3-4BE0-A1A2-D67C7CE66577}"/>
              </a:ext>
            </a:extLst>
          </p:cNvPr>
          <p:cNvSpPr/>
          <p:nvPr/>
        </p:nvSpPr>
        <p:spPr>
          <a:xfrm>
            <a:off x="2091835" y="1222565"/>
            <a:ext cx="9206903" cy="1097961"/>
          </a:xfrm>
          <a:prstGeom prst="rect">
            <a:avLst/>
          </a:prstGeom>
          <a:solidFill>
            <a:srgbClr val="DFE1DF"/>
          </a:solidFill>
          <a:ln w="12700" cap="flat" cmpd="sng" algn="ctr">
            <a:noFill/>
            <a:prstDash val="solid"/>
            <a:miter lim="800000"/>
          </a:ln>
          <a:effectLst/>
        </p:spPr>
        <p:txBody>
          <a:bodyPr rtlCol="0" anchor="t"/>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dirty="0" smtClean="0">
                <a:ln>
                  <a:noFill/>
                </a:ln>
                <a:solidFill>
                  <a:srgbClr val="000000"/>
                </a:solidFill>
                <a:effectLst/>
                <a:uLnTx/>
                <a:uFillTx/>
                <a:latin typeface="Century Gothic" panose="020F0302020204030204"/>
                <a:ea typeface="+mn-ea"/>
                <a:cs typeface="+mn-cs"/>
              </a:rPr>
              <a:t>Data Governance</a:t>
            </a:r>
          </a:p>
        </p:txBody>
      </p:sp>
      <p:sp>
        <p:nvSpPr>
          <p:cNvPr id="6" name="Rectangle 5">
            <a:extLst>
              <a:ext uri="{FF2B5EF4-FFF2-40B4-BE49-F238E27FC236}">
                <a16:creationId xmlns="" xmlns:a16="http://schemas.microsoft.com/office/drawing/2014/main" id="{BAAD48F1-C6F4-426A-A8E6-CFD7B5377A64}"/>
              </a:ext>
            </a:extLst>
          </p:cNvPr>
          <p:cNvSpPr/>
          <p:nvPr/>
        </p:nvSpPr>
        <p:spPr>
          <a:xfrm>
            <a:off x="2233902"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cleansing</a:t>
            </a:r>
          </a:p>
        </p:txBody>
      </p:sp>
      <p:sp>
        <p:nvSpPr>
          <p:cNvPr id="7" name="Rectangle 6">
            <a:extLst>
              <a:ext uri="{FF2B5EF4-FFF2-40B4-BE49-F238E27FC236}">
                <a16:creationId xmlns="" xmlns:a16="http://schemas.microsoft.com/office/drawing/2014/main" id="{DCB05200-2CE4-4128-BA14-3096DF74B9A4}"/>
              </a:ext>
            </a:extLst>
          </p:cNvPr>
          <p:cNvSpPr/>
          <p:nvPr/>
        </p:nvSpPr>
        <p:spPr>
          <a:xfrm>
            <a:off x="4971278"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analysis</a:t>
            </a:r>
          </a:p>
        </p:txBody>
      </p:sp>
      <p:sp>
        <p:nvSpPr>
          <p:cNvPr id="8" name="Rectangle 7">
            <a:extLst>
              <a:ext uri="{FF2B5EF4-FFF2-40B4-BE49-F238E27FC236}">
                <a16:creationId xmlns="" xmlns:a16="http://schemas.microsoft.com/office/drawing/2014/main" id="{F6DBF139-B6C6-4873-8D2A-D414873F668E}"/>
              </a:ext>
            </a:extLst>
          </p:cNvPr>
          <p:cNvSpPr/>
          <p:nvPr/>
        </p:nvSpPr>
        <p:spPr>
          <a:xfrm>
            <a:off x="6339966" y="1679724"/>
            <a:ext cx="1664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transformation</a:t>
            </a:r>
          </a:p>
        </p:txBody>
      </p:sp>
      <p:sp>
        <p:nvSpPr>
          <p:cNvPr id="9" name="Rectangle 8">
            <a:extLst>
              <a:ext uri="{FF2B5EF4-FFF2-40B4-BE49-F238E27FC236}">
                <a16:creationId xmlns="" xmlns:a16="http://schemas.microsoft.com/office/drawing/2014/main" id="{5D3B0B89-81D6-492D-9C40-4364368CC9B2}"/>
              </a:ext>
            </a:extLst>
          </p:cNvPr>
          <p:cNvSpPr/>
          <p:nvPr/>
        </p:nvSpPr>
        <p:spPr>
          <a:xfrm>
            <a:off x="8147654" y="1679724"/>
            <a:ext cx="135455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validation</a:t>
            </a:r>
          </a:p>
        </p:txBody>
      </p:sp>
      <p:sp>
        <p:nvSpPr>
          <p:cNvPr id="10" name="Rectangle 9">
            <a:extLst>
              <a:ext uri="{FF2B5EF4-FFF2-40B4-BE49-F238E27FC236}">
                <a16:creationId xmlns="" xmlns:a16="http://schemas.microsoft.com/office/drawing/2014/main" id="{2599EC6C-7674-4551-94A1-E144FC709B93}"/>
              </a:ext>
            </a:extLst>
          </p:cNvPr>
          <p:cNvSpPr/>
          <p:nvPr/>
        </p:nvSpPr>
        <p:spPr>
          <a:xfrm>
            <a:off x="964541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splitting</a:t>
            </a:r>
          </a:p>
        </p:txBody>
      </p:sp>
      <p:cxnSp>
        <p:nvCxnSpPr>
          <p:cNvPr id="11" name="Straight Arrow Connector 10">
            <a:extLst>
              <a:ext uri="{FF2B5EF4-FFF2-40B4-BE49-F238E27FC236}">
                <a16:creationId xmlns="" xmlns:a16="http://schemas.microsoft.com/office/drawing/2014/main" id="{A7EF46E2-EB85-4365-9F51-F3ADF4DCBB61}"/>
              </a:ext>
            </a:extLst>
          </p:cNvPr>
          <p:cNvCxnSpPr>
            <a:cxnSpLocks/>
            <a:stCxn id="39" idx="3"/>
            <a:endCxn id="7" idx="1"/>
          </p:cNvCxnSpPr>
          <p:nvPr/>
        </p:nvCxnSpPr>
        <p:spPr>
          <a:xfrm>
            <a:off x="4828075"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2" name="Straight Arrow Connector 11">
            <a:extLst>
              <a:ext uri="{FF2B5EF4-FFF2-40B4-BE49-F238E27FC236}">
                <a16:creationId xmlns="" xmlns:a16="http://schemas.microsoft.com/office/drawing/2014/main" id="{29D041BE-1FB1-47D3-8101-10F199C646DE}"/>
              </a:ext>
            </a:extLst>
          </p:cNvPr>
          <p:cNvCxnSpPr>
            <a:cxnSpLocks/>
            <a:stCxn id="7" idx="3"/>
            <a:endCxn id="8" idx="1"/>
          </p:cNvCxnSpPr>
          <p:nvPr/>
        </p:nvCxnSpPr>
        <p:spPr>
          <a:xfrm>
            <a:off x="6196763"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3" name="Straight Arrow Connector 12">
            <a:extLst>
              <a:ext uri="{FF2B5EF4-FFF2-40B4-BE49-F238E27FC236}">
                <a16:creationId xmlns="" xmlns:a16="http://schemas.microsoft.com/office/drawing/2014/main" id="{CA8DB844-C0C1-405E-8C55-15AC508304FD}"/>
              </a:ext>
            </a:extLst>
          </p:cNvPr>
          <p:cNvCxnSpPr>
            <a:cxnSpLocks/>
            <a:stCxn id="8" idx="3"/>
            <a:endCxn id="9" idx="1"/>
          </p:cNvCxnSpPr>
          <p:nvPr/>
        </p:nvCxnSpPr>
        <p:spPr>
          <a:xfrm>
            <a:off x="8004451"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14" name="Straight Arrow Connector 13">
            <a:extLst>
              <a:ext uri="{FF2B5EF4-FFF2-40B4-BE49-F238E27FC236}">
                <a16:creationId xmlns="" xmlns:a16="http://schemas.microsoft.com/office/drawing/2014/main" id="{EEB27FCD-6E03-44D0-8459-4EB185B9C988}"/>
              </a:ext>
            </a:extLst>
          </p:cNvPr>
          <p:cNvCxnSpPr>
            <a:cxnSpLocks/>
            <a:stCxn id="9" idx="3"/>
            <a:endCxn id="10" idx="1"/>
          </p:cNvCxnSpPr>
          <p:nvPr/>
        </p:nvCxnSpPr>
        <p:spPr>
          <a:xfrm>
            <a:off x="9502205" y="1954044"/>
            <a:ext cx="143205" cy="0"/>
          </a:xfrm>
          <a:prstGeom prst="straightConnector1">
            <a:avLst/>
          </a:prstGeom>
          <a:noFill/>
          <a:ln w="6350" cap="flat" cmpd="sng" algn="ctr">
            <a:solidFill>
              <a:srgbClr val="302E45"/>
            </a:solidFill>
            <a:prstDash val="solid"/>
            <a:miter lim="800000"/>
            <a:tailEnd type="triangle"/>
          </a:ln>
          <a:effectLst/>
        </p:spPr>
      </p:cxnSp>
      <p:sp>
        <p:nvSpPr>
          <p:cNvPr id="15" name="Rectangle 14">
            <a:extLst>
              <a:ext uri="{FF2B5EF4-FFF2-40B4-BE49-F238E27FC236}">
                <a16:creationId xmlns="" xmlns:a16="http://schemas.microsoft.com/office/drawing/2014/main" id="{3C65AFE9-BDA2-4CA4-AAE8-45C40DE3E8B4}"/>
              </a:ext>
            </a:extLst>
          </p:cNvPr>
          <p:cNvSpPr/>
          <p:nvPr/>
        </p:nvSpPr>
        <p:spPr>
          <a:xfrm>
            <a:off x="215608" y="1584739"/>
            <a:ext cx="883272" cy="584775"/>
          </a:xfrm>
          <a:prstGeom prst="rect">
            <a:avLst/>
          </a:prstGeom>
        </p:spPr>
        <p:txBody>
          <a:bodyPr wrap="square">
            <a:spAutoFit/>
          </a:bodyPr>
          <a:lstStyle/>
          <a:p>
            <a:pPr>
              <a:defRPr/>
            </a:pPr>
            <a:r>
              <a:rPr lang="en-US" sz="1600" b="1" dirty="0">
                <a:solidFill>
                  <a:srgbClr val="302E45"/>
                </a:solidFill>
                <a:latin typeface="Century Gothic"/>
              </a:rPr>
              <a:t>Data prep</a:t>
            </a:r>
          </a:p>
        </p:txBody>
      </p:sp>
      <p:sp>
        <p:nvSpPr>
          <p:cNvPr id="16" name="Rectangle 15">
            <a:extLst>
              <a:ext uri="{FF2B5EF4-FFF2-40B4-BE49-F238E27FC236}">
                <a16:creationId xmlns="" xmlns:a16="http://schemas.microsoft.com/office/drawing/2014/main" id="{2AD8EFAD-EF54-414A-A584-FD5D85423522}"/>
              </a:ext>
            </a:extLst>
          </p:cNvPr>
          <p:cNvSpPr/>
          <p:nvPr/>
        </p:nvSpPr>
        <p:spPr>
          <a:xfrm>
            <a:off x="2233902" y="3100402"/>
            <a:ext cx="1439748"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Building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 model</a:t>
            </a:r>
          </a:p>
        </p:txBody>
      </p:sp>
      <p:sp>
        <p:nvSpPr>
          <p:cNvPr id="17" name="Rectangle 16">
            <a:extLst>
              <a:ext uri="{FF2B5EF4-FFF2-40B4-BE49-F238E27FC236}">
                <a16:creationId xmlns="" xmlns:a16="http://schemas.microsoft.com/office/drawing/2014/main" id="{ECC100DC-5D01-460B-991A-9500B913FCF8}"/>
              </a:ext>
            </a:extLst>
          </p:cNvPr>
          <p:cNvSpPr/>
          <p:nvPr/>
        </p:nvSpPr>
        <p:spPr>
          <a:xfrm>
            <a:off x="6275979" y="3100402"/>
            <a:ext cx="1372089"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Model validation</a:t>
            </a:r>
          </a:p>
        </p:txBody>
      </p:sp>
      <p:sp>
        <p:nvSpPr>
          <p:cNvPr id="18" name="Rectangle 17">
            <a:extLst>
              <a:ext uri="{FF2B5EF4-FFF2-40B4-BE49-F238E27FC236}">
                <a16:creationId xmlns="" xmlns:a16="http://schemas.microsoft.com/office/drawing/2014/main" id="{EBCD5E4F-21B9-4FDB-A7A6-0E1AEA667887}"/>
              </a:ext>
            </a:extLst>
          </p:cNvPr>
          <p:cNvSpPr/>
          <p:nvPr/>
        </p:nvSpPr>
        <p:spPr>
          <a:xfrm>
            <a:off x="8100522" y="3100402"/>
            <a:ext cx="1419781"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at scale</a:t>
            </a:r>
          </a:p>
        </p:txBody>
      </p:sp>
      <p:cxnSp>
        <p:nvCxnSpPr>
          <p:cNvPr id="19" name="Straight Arrow Connector 18">
            <a:extLst>
              <a:ext uri="{FF2B5EF4-FFF2-40B4-BE49-F238E27FC236}">
                <a16:creationId xmlns="" xmlns:a16="http://schemas.microsoft.com/office/drawing/2014/main" id="{469D8470-2CE2-4F8D-B41E-899F28059B89}"/>
              </a:ext>
            </a:extLst>
          </p:cNvPr>
          <p:cNvCxnSpPr>
            <a:cxnSpLocks/>
            <a:stCxn id="17" idx="3"/>
            <a:endCxn id="18" idx="1"/>
          </p:cNvCxnSpPr>
          <p:nvPr/>
        </p:nvCxnSpPr>
        <p:spPr>
          <a:xfrm>
            <a:off x="7648068" y="3374722"/>
            <a:ext cx="452454" cy="0"/>
          </a:xfrm>
          <a:prstGeom prst="straightConnector1">
            <a:avLst/>
          </a:prstGeom>
          <a:noFill/>
          <a:ln w="6350" cap="flat" cmpd="sng" algn="ctr">
            <a:solidFill>
              <a:srgbClr val="302E45"/>
            </a:solidFill>
            <a:prstDash val="solid"/>
            <a:miter lim="800000"/>
            <a:tailEnd type="triangle"/>
          </a:ln>
          <a:effectLst/>
        </p:spPr>
      </p:cxnSp>
      <p:cxnSp>
        <p:nvCxnSpPr>
          <p:cNvPr id="20" name="Straight Arrow Connector 19">
            <a:extLst>
              <a:ext uri="{FF2B5EF4-FFF2-40B4-BE49-F238E27FC236}">
                <a16:creationId xmlns="" xmlns:a16="http://schemas.microsoft.com/office/drawing/2014/main" id="{3C1FDB2B-E8FF-4572-9403-744F4261A356}"/>
              </a:ext>
            </a:extLst>
          </p:cNvPr>
          <p:cNvCxnSpPr>
            <a:cxnSpLocks/>
            <a:stCxn id="16" idx="3"/>
            <a:endCxn id="32" idx="1"/>
          </p:cNvCxnSpPr>
          <p:nvPr/>
        </p:nvCxnSpPr>
        <p:spPr>
          <a:xfrm>
            <a:off x="3673650" y="3374722"/>
            <a:ext cx="658764" cy="0"/>
          </a:xfrm>
          <a:prstGeom prst="straightConnector1">
            <a:avLst/>
          </a:prstGeom>
          <a:noFill/>
          <a:ln w="6350" cap="flat" cmpd="sng" algn="ctr">
            <a:solidFill>
              <a:srgbClr val="302E45"/>
            </a:solidFill>
            <a:prstDash val="solid"/>
            <a:miter lim="800000"/>
            <a:tailEnd type="triangle"/>
          </a:ln>
          <a:effectLst/>
        </p:spPr>
      </p:cxnSp>
      <p:sp>
        <p:nvSpPr>
          <p:cNvPr id="21" name="Rectangle 20">
            <a:extLst>
              <a:ext uri="{FF2B5EF4-FFF2-40B4-BE49-F238E27FC236}">
                <a16:creationId xmlns="" xmlns:a16="http://schemas.microsoft.com/office/drawing/2014/main" id="{2AD00D32-6DF0-4A6E-AC64-1B0F0D8A38D4}"/>
              </a:ext>
            </a:extLst>
          </p:cNvPr>
          <p:cNvSpPr/>
          <p:nvPr/>
        </p:nvSpPr>
        <p:spPr>
          <a:xfrm>
            <a:off x="215608" y="3003246"/>
            <a:ext cx="1069472" cy="584775"/>
          </a:xfrm>
          <a:prstGeom prst="rect">
            <a:avLst/>
          </a:prstGeom>
        </p:spPr>
        <p:txBody>
          <a:bodyPr wrap="square">
            <a:spAutoFit/>
          </a:bodyPr>
          <a:lstStyle/>
          <a:p>
            <a:pPr>
              <a:defRPr/>
            </a:pPr>
            <a:r>
              <a:rPr lang="en-US" sz="1600" b="1" dirty="0">
                <a:solidFill>
                  <a:srgbClr val="302E45"/>
                </a:solidFill>
                <a:latin typeface="Century Gothic"/>
              </a:rPr>
              <a:t>Model </a:t>
            </a:r>
            <a:br>
              <a:rPr lang="en-US" sz="1600" b="1" dirty="0">
                <a:solidFill>
                  <a:srgbClr val="302E45"/>
                </a:solidFill>
                <a:latin typeface="Century Gothic"/>
              </a:rPr>
            </a:br>
            <a:r>
              <a:rPr lang="en-US" sz="1600" b="1" dirty="0">
                <a:solidFill>
                  <a:srgbClr val="302E45"/>
                </a:solidFill>
                <a:latin typeface="Century Gothic"/>
              </a:rPr>
              <a:t>creation</a:t>
            </a:r>
          </a:p>
        </p:txBody>
      </p:sp>
      <p:grpSp>
        <p:nvGrpSpPr>
          <p:cNvPr id="22" name="Group 21">
            <a:extLst>
              <a:ext uri="{FF2B5EF4-FFF2-40B4-BE49-F238E27FC236}">
                <a16:creationId xmlns="" xmlns:a16="http://schemas.microsoft.com/office/drawing/2014/main" id="{8125A434-C15D-4DE5-8BC9-EA4C103D7B11}"/>
              </a:ext>
            </a:extLst>
          </p:cNvPr>
          <p:cNvGrpSpPr/>
          <p:nvPr/>
        </p:nvGrpSpPr>
        <p:grpSpPr>
          <a:xfrm>
            <a:off x="2260115" y="4653608"/>
            <a:ext cx="8538352" cy="542811"/>
            <a:chOff x="2330209" y="2900620"/>
            <a:chExt cx="8538352" cy="731521"/>
          </a:xfrm>
        </p:grpSpPr>
        <p:sp>
          <p:nvSpPr>
            <p:cNvPr id="23" name="Rectangle 22">
              <a:extLst>
                <a:ext uri="{FF2B5EF4-FFF2-40B4-BE49-F238E27FC236}">
                  <a16:creationId xmlns="" xmlns:a16="http://schemas.microsoft.com/office/drawing/2014/main" id="{8BCB2DD1-90B3-4E6B-8BD8-84053B5B584C}"/>
                </a:ext>
              </a:extLst>
            </p:cNvPr>
            <p:cNvSpPr/>
            <p:nvPr/>
          </p:nvSpPr>
          <p:spPr>
            <a:xfrm>
              <a:off x="2330209" y="2900620"/>
              <a:ext cx="1354316"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Deploying</a:t>
              </a:r>
            </a:p>
          </p:txBody>
        </p:sp>
        <p:sp>
          <p:nvSpPr>
            <p:cNvPr id="24" name="Rectangle 23">
              <a:extLst>
                <a:ext uri="{FF2B5EF4-FFF2-40B4-BE49-F238E27FC236}">
                  <a16:creationId xmlns="" xmlns:a16="http://schemas.microsoft.com/office/drawing/2014/main" id="{635EA3E3-CC43-4667-8872-B5FB478C6798}"/>
                </a:ext>
              </a:extLst>
            </p:cNvPr>
            <p:cNvSpPr/>
            <p:nvPr/>
          </p:nvSpPr>
          <p:spPr>
            <a:xfrm>
              <a:off x="4520518" y="2900620"/>
              <a:ext cx="1336949"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Serving</a:t>
              </a:r>
            </a:p>
          </p:txBody>
        </p:sp>
        <p:sp>
          <p:nvSpPr>
            <p:cNvPr id="25" name="Rectangle 24">
              <a:extLst>
                <a:ext uri="{FF2B5EF4-FFF2-40B4-BE49-F238E27FC236}">
                  <a16:creationId xmlns="" xmlns:a16="http://schemas.microsoft.com/office/drawing/2014/main" id="{E27EA392-0741-4E43-B001-FB30D2CF4780}"/>
                </a:ext>
              </a:extLst>
            </p:cNvPr>
            <p:cNvSpPr/>
            <p:nvPr/>
          </p:nvSpPr>
          <p:spPr>
            <a:xfrm>
              <a:off x="6709247" y="2900620"/>
              <a:ext cx="1717485"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Monitoring &amp; Logging</a:t>
              </a:r>
            </a:p>
          </p:txBody>
        </p:sp>
        <p:sp>
          <p:nvSpPr>
            <p:cNvPr id="26" name="Rectangle 25">
              <a:extLst>
                <a:ext uri="{FF2B5EF4-FFF2-40B4-BE49-F238E27FC236}">
                  <a16:creationId xmlns="" xmlns:a16="http://schemas.microsoft.com/office/drawing/2014/main" id="{87CE83BC-C2BF-43B1-AC2B-E9A4AB91F567}"/>
                </a:ext>
              </a:extLst>
            </p:cNvPr>
            <p:cNvSpPr/>
            <p:nvPr/>
          </p:nvSpPr>
          <p:spPr>
            <a:xfrm>
              <a:off x="9072287" y="2900620"/>
              <a:ext cx="1796274" cy="731521"/>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Finetune &amp; improvements</a:t>
              </a:r>
            </a:p>
          </p:txBody>
        </p:sp>
        <p:cxnSp>
          <p:nvCxnSpPr>
            <p:cNvPr id="27" name="Straight Arrow Connector 26">
              <a:extLst>
                <a:ext uri="{FF2B5EF4-FFF2-40B4-BE49-F238E27FC236}">
                  <a16:creationId xmlns="" xmlns:a16="http://schemas.microsoft.com/office/drawing/2014/main" id="{071175B7-9D62-48CF-A4BB-79BED938518F}"/>
                </a:ext>
              </a:extLst>
            </p:cNvPr>
            <p:cNvCxnSpPr>
              <a:cxnSpLocks/>
              <a:stCxn id="25" idx="3"/>
              <a:endCxn id="26" idx="1"/>
            </p:cNvCxnSpPr>
            <p:nvPr/>
          </p:nvCxnSpPr>
          <p:spPr>
            <a:xfrm>
              <a:off x="8426732" y="3266381"/>
              <a:ext cx="645555" cy="0"/>
            </a:xfrm>
            <a:prstGeom prst="straightConnector1">
              <a:avLst/>
            </a:prstGeom>
            <a:noFill/>
            <a:ln w="6350" cap="flat" cmpd="sng" algn="ctr">
              <a:solidFill>
                <a:srgbClr val="302E45"/>
              </a:solidFill>
              <a:prstDash val="solid"/>
              <a:miter lim="800000"/>
              <a:tailEnd type="triangle"/>
            </a:ln>
            <a:effectLst/>
          </p:spPr>
        </p:cxnSp>
        <p:cxnSp>
          <p:nvCxnSpPr>
            <p:cNvPr id="28" name="Straight Arrow Connector 27">
              <a:extLst>
                <a:ext uri="{FF2B5EF4-FFF2-40B4-BE49-F238E27FC236}">
                  <a16:creationId xmlns="" xmlns:a16="http://schemas.microsoft.com/office/drawing/2014/main" id="{A86AC2D6-FA69-4188-B20C-DA47BF7CD539}"/>
                </a:ext>
              </a:extLst>
            </p:cNvPr>
            <p:cNvCxnSpPr>
              <a:cxnSpLocks/>
              <a:stCxn id="24" idx="3"/>
              <a:endCxn id="25" idx="1"/>
            </p:cNvCxnSpPr>
            <p:nvPr/>
          </p:nvCxnSpPr>
          <p:spPr>
            <a:xfrm>
              <a:off x="5857467" y="3266381"/>
              <a:ext cx="851780" cy="0"/>
            </a:xfrm>
            <a:prstGeom prst="straightConnector1">
              <a:avLst/>
            </a:prstGeom>
            <a:noFill/>
            <a:ln w="6350" cap="flat" cmpd="sng" algn="ctr">
              <a:solidFill>
                <a:srgbClr val="302E45"/>
              </a:solidFill>
              <a:prstDash val="solid"/>
              <a:miter lim="800000"/>
              <a:tailEnd type="triangle"/>
            </a:ln>
            <a:effectLst/>
          </p:spPr>
        </p:cxnSp>
        <p:cxnSp>
          <p:nvCxnSpPr>
            <p:cNvPr id="29" name="Straight Arrow Connector 28">
              <a:extLst>
                <a:ext uri="{FF2B5EF4-FFF2-40B4-BE49-F238E27FC236}">
                  <a16:creationId xmlns="" xmlns:a16="http://schemas.microsoft.com/office/drawing/2014/main" id="{7582A632-CDDA-48AC-850C-4683F74A367A}"/>
                </a:ext>
              </a:extLst>
            </p:cNvPr>
            <p:cNvCxnSpPr>
              <a:cxnSpLocks/>
              <a:stCxn id="23" idx="3"/>
              <a:endCxn id="24" idx="1"/>
            </p:cNvCxnSpPr>
            <p:nvPr/>
          </p:nvCxnSpPr>
          <p:spPr>
            <a:xfrm>
              <a:off x="3684525" y="3266381"/>
              <a:ext cx="835993" cy="0"/>
            </a:xfrm>
            <a:prstGeom prst="straightConnector1">
              <a:avLst/>
            </a:prstGeom>
            <a:noFill/>
            <a:ln w="6350" cap="flat" cmpd="sng" algn="ctr">
              <a:solidFill>
                <a:srgbClr val="302E45"/>
              </a:solidFill>
              <a:prstDash val="solid"/>
              <a:miter lim="800000"/>
              <a:tailEnd type="triangle"/>
            </a:ln>
            <a:effectLst/>
          </p:spPr>
        </p:cxnSp>
      </p:grpSp>
      <p:sp>
        <p:nvSpPr>
          <p:cNvPr id="30" name="Rectangle 29">
            <a:extLst>
              <a:ext uri="{FF2B5EF4-FFF2-40B4-BE49-F238E27FC236}">
                <a16:creationId xmlns="" xmlns:a16="http://schemas.microsoft.com/office/drawing/2014/main" id="{AC7B5A57-FF9F-4BA1-92E1-D179706669A5}"/>
              </a:ext>
            </a:extLst>
          </p:cNvPr>
          <p:cNvSpPr/>
          <p:nvPr/>
        </p:nvSpPr>
        <p:spPr>
          <a:xfrm>
            <a:off x="215608" y="4668726"/>
            <a:ext cx="849913" cy="338554"/>
          </a:xfrm>
          <a:prstGeom prst="rect">
            <a:avLst/>
          </a:prstGeom>
        </p:spPr>
        <p:txBody>
          <a:bodyPr wrap="none">
            <a:spAutoFit/>
          </a:bodyPr>
          <a:lstStyle/>
          <a:p>
            <a:pPr>
              <a:defRPr/>
            </a:pPr>
            <a:r>
              <a:rPr lang="en-US" sz="1600" b="1" dirty="0">
                <a:solidFill>
                  <a:srgbClr val="302E45"/>
                </a:solidFill>
                <a:latin typeface="Century Gothic"/>
              </a:rPr>
              <a:t>Rollout</a:t>
            </a:r>
          </a:p>
        </p:txBody>
      </p:sp>
      <p:cxnSp>
        <p:nvCxnSpPr>
          <p:cNvPr id="31" name="Connector: Elbow 112">
            <a:extLst>
              <a:ext uri="{FF2B5EF4-FFF2-40B4-BE49-F238E27FC236}">
                <a16:creationId xmlns="" xmlns:a16="http://schemas.microsoft.com/office/drawing/2014/main" id="{36F5B0DC-7E80-4756-B574-9A803EE20E9B}"/>
              </a:ext>
            </a:extLst>
          </p:cNvPr>
          <p:cNvCxnSpPr>
            <a:cxnSpLocks/>
            <a:stCxn id="10" idx="3"/>
            <a:endCxn id="16" idx="1"/>
          </p:cNvCxnSpPr>
          <p:nvPr/>
        </p:nvCxnSpPr>
        <p:spPr>
          <a:xfrm flipH="1">
            <a:off x="2233902" y="1954044"/>
            <a:ext cx="8636993" cy="1420678"/>
          </a:xfrm>
          <a:prstGeom prst="bentConnector5">
            <a:avLst>
              <a:gd name="adj1" fmla="val -6001"/>
              <a:gd name="adj2" fmla="val 40441"/>
              <a:gd name="adj3" fmla="val 102647"/>
            </a:avLst>
          </a:prstGeom>
          <a:noFill/>
          <a:ln w="6350" cap="flat" cmpd="sng" algn="ctr">
            <a:solidFill>
              <a:srgbClr val="302E45"/>
            </a:solidFill>
            <a:prstDash val="solid"/>
            <a:miter lim="800000"/>
            <a:tailEnd type="triangle"/>
          </a:ln>
          <a:effectLst/>
        </p:spPr>
      </p:cxnSp>
      <p:sp>
        <p:nvSpPr>
          <p:cNvPr id="32" name="Rectangle 31">
            <a:extLst>
              <a:ext uri="{FF2B5EF4-FFF2-40B4-BE49-F238E27FC236}">
                <a16:creationId xmlns="" xmlns:a16="http://schemas.microsoft.com/office/drawing/2014/main" id="{938B396D-A447-4446-8E25-F2140C172AF8}"/>
              </a:ext>
            </a:extLst>
          </p:cNvPr>
          <p:cNvSpPr/>
          <p:nvPr/>
        </p:nvSpPr>
        <p:spPr>
          <a:xfrm>
            <a:off x="4332414" y="3100402"/>
            <a:ext cx="1420706"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Training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optimization</a:t>
            </a:r>
          </a:p>
        </p:txBody>
      </p:sp>
      <p:cxnSp>
        <p:nvCxnSpPr>
          <p:cNvPr id="33" name="Straight Arrow Connector 74">
            <a:extLst>
              <a:ext uri="{FF2B5EF4-FFF2-40B4-BE49-F238E27FC236}">
                <a16:creationId xmlns="" xmlns:a16="http://schemas.microsoft.com/office/drawing/2014/main" id="{55B9B821-15D6-4839-A83B-239222D4E04D}"/>
              </a:ext>
            </a:extLst>
          </p:cNvPr>
          <p:cNvCxnSpPr>
            <a:cxnSpLocks/>
            <a:endCxn id="34" idx="2"/>
          </p:cNvCxnSpPr>
          <p:nvPr/>
        </p:nvCxnSpPr>
        <p:spPr>
          <a:xfrm>
            <a:off x="9520303" y="3381927"/>
            <a:ext cx="422673" cy="0"/>
          </a:xfrm>
          <a:prstGeom prst="straightConnector1">
            <a:avLst/>
          </a:prstGeom>
          <a:noFill/>
          <a:ln w="6350" cap="flat" cmpd="sng" algn="ctr">
            <a:solidFill>
              <a:srgbClr val="302E45"/>
            </a:solidFill>
            <a:prstDash val="solid"/>
            <a:miter lim="800000"/>
            <a:tailEnd type="triangle"/>
          </a:ln>
          <a:effectLst/>
        </p:spPr>
      </p:cxnSp>
      <p:sp>
        <p:nvSpPr>
          <p:cNvPr id="34" name="Ellipse 11">
            <a:extLst>
              <a:ext uri="{FF2B5EF4-FFF2-40B4-BE49-F238E27FC236}">
                <a16:creationId xmlns="" xmlns:a16="http://schemas.microsoft.com/office/drawing/2014/main" id="{4CE78057-6780-4F9F-B17C-29F62C315390}"/>
              </a:ext>
            </a:extLst>
          </p:cNvPr>
          <p:cNvSpPr/>
          <p:nvPr/>
        </p:nvSpPr>
        <p:spPr>
          <a:xfrm>
            <a:off x="9942976" y="3131523"/>
            <a:ext cx="1274176" cy="500807"/>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8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sp>
        <p:nvSpPr>
          <p:cNvPr id="35" name="Ellipse 56">
            <a:extLst>
              <a:ext uri="{FF2B5EF4-FFF2-40B4-BE49-F238E27FC236}">
                <a16:creationId xmlns="" xmlns:a16="http://schemas.microsoft.com/office/drawing/2014/main" id="{A29636E1-C9E1-474F-86D6-29F13FE042DF}"/>
              </a:ext>
            </a:extLst>
          </p:cNvPr>
          <p:cNvSpPr/>
          <p:nvPr/>
        </p:nvSpPr>
        <p:spPr>
          <a:xfrm>
            <a:off x="4609939" y="5052798"/>
            <a:ext cx="1016730" cy="250403"/>
          </a:xfrm>
          <a:prstGeom prst="ellipse">
            <a:avLst/>
          </a:prstGeom>
          <a:solidFill>
            <a:srgbClr val="FDB515"/>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200" b="0" i="0" u="none" strike="noStrike" kern="0" cap="none" spc="0" normalizeH="0" baseline="0" noProof="0" dirty="0" smtClean="0">
                <a:ln>
                  <a:noFill/>
                </a:ln>
                <a:solidFill>
                  <a:prstClr val="white"/>
                </a:solidFill>
                <a:effectLst/>
                <a:uLnTx/>
                <a:uFillTx/>
                <a:latin typeface="Century Gothic" panose="020F0302020204030204"/>
                <a:ea typeface="+mn-ea"/>
                <a:cs typeface="+mn-cs"/>
              </a:rPr>
              <a:t>Model</a:t>
            </a:r>
          </a:p>
        </p:txBody>
      </p:sp>
      <p:cxnSp>
        <p:nvCxnSpPr>
          <p:cNvPr id="36" name="Straight Arrow Connector 75">
            <a:extLst>
              <a:ext uri="{FF2B5EF4-FFF2-40B4-BE49-F238E27FC236}">
                <a16:creationId xmlns="" xmlns:a16="http://schemas.microsoft.com/office/drawing/2014/main" id="{828041AF-F788-4609-A3A6-6D57695FD23F}"/>
              </a:ext>
            </a:extLst>
          </p:cNvPr>
          <p:cNvCxnSpPr>
            <a:cxnSpLocks/>
          </p:cNvCxnSpPr>
          <p:nvPr/>
        </p:nvCxnSpPr>
        <p:spPr>
          <a:xfrm>
            <a:off x="5753120" y="3374722"/>
            <a:ext cx="522859" cy="0"/>
          </a:xfrm>
          <a:prstGeom prst="straightConnector1">
            <a:avLst/>
          </a:prstGeom>
          <a:noFill/>
          <a:ln w="6350" cap="flat" cmpd="sng" algn="ctr">
            <a:solidFill>
              <a:srgbClr val="302E45"/>
            </a:solidFill>
            <a:prstDash val="solid"/>
            <a:miter lim="800000"/>
            <a:tailEnd type="triangle"/>
          </a:ln>
          <a:effectLst/>
        </p:spPr>
      </p:cxnSp>
      <p:sp>
        <p:nvSpPr>
          <p:cNvPr id="37" name="Flèche vers le bas 24">
            <a:extLst>
              <a:ext uri="{FF2B5EF4-FFF2-40B4-BE49-F238E27FC236}">
                <a16:creationId xmlns="" xmlns:a16="http://schemas.microsoft.com/office/drawing/2014/main" id="{08A28AE8-F285-464B-A61F-AADA0108C367}"/>
              </a:ext>
            </a:extLst>
          </p:cNvPr>
          <p:cNvSpPr/>
          <p:nvPr/>
        </p:nvSpPr>
        <p:spPr>
          <a:xfrm>
            <a:off x="2233902" y="1131360"/>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38" name="Flèche vers le bas 91">
            <a:extLst>
              <a:ext uri="{FF2B5EF4-FFF2-40B4-BE49-F238E27FC236}">
                <a16:creationId xmlns="" xmlns:a16="http://schemas.microsoft.com/office/drawing/2014/main" id="{B798CF84-86C8-41FE-BB9D-9491ABE389BC}"/>
              </a:ext>
            </a:extLst>
          </p:cNvPr>
          <p:cNvSpPr/>
          <p:nvPr/>
        </p:nvSpPr>
        <p:spPr>
          <a:xfrm>
            <a:off x="4496502" y="4104968"/>
            <a:ext cx="1253651" cy="548640"/>
          </a:xfrm>
          <a:prstGeom prst="downArrow">
            <a:avLst/>
          </a:prstGeom>
          <a:solidFill>
            <a:srgbClr val="00B05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fr-FR"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Data</a:t>
            </a:r>
          </a:p>
        </p:txBody>
      </p:sp>
      <p:sp>
        <p:nvSpPr>
          <p:cNvPr id="39" name="Rectangle 38">
            <a:extLst>
              <a:ext uri="{FF2B5EF4-FFF2-40B4-BE49-F238E27FC236}">
                <a16:creationId xmlns="" xmlns:a16="http://schemas.microsoft.com/office/drawing/2014/main" id="{DF16392F-B7FD-4E62-ABFB-7A009B60DDCD}"/>
              </a:ext>
            </a:extLst>
          </p:cNvPr>
          <p:cNvSpPr/>
          <p:nvPr/>
        </p:nvSpPr>
        <p:spPr>
          <a:xfrm>
            <a:off x="3602590" y="1679724"/>
            <a:ext cx="1225485" cy="548640"/>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white"/>
                </a:solidFill>
                <a:effectLst/>
                <a:uLnTx/>
                <a:uFillTx/>
                <a:latin typeface="Century Gothic"/>
                <a:ea typeface="+mn-ea"/>
                <a:cs typeface="+mn-cs"/>
              </a:rPr>
              <a:t>Data ingestion</a:t>
            </a:r>
          </a:p>
        </p:txBody>
      </p:sp>
      <p:cxnSp>
        <p:nvCxnSpPr>
          <p:cNvPr id="40" name="Straight Arrow Connector 39">
            <a:extLst>
              <a:ext uri="{FF2B5EF4-FFF2-40B4-BE49-F238E27FC236}">
                <a16:creationId xmlns="" xmlns:a16="http://schemas.microsoft.com/office/drawing/2014/main" id="{417FF08F-C9BC-44AA-9259-8D7CB7701ED0}"/>
              </a:ext>
            </a:extLst>
          </p:cNvPr>
          <p:cNvCxnSpPr>
            <a:cxnSpLocks/>
            <a:stCxn id="6" idx="3"/>
            <a:endCxn id="39" idx="1"/>
          </p:cNvCxnSpPr>
          <p:nvPr/>
        </p:nvCxnSpPr>
        <p:spPr>
          <a:xfrm>
            <a:off x="3459387" y="1954044"/>
            <a:ext cx="143203" cy="0"/>
          </a:xfrm>
          <a:prstGeom prst="straightConnector1">
            <a:avLst/>
          </a:prstGeom>
          <a:noFill/>
          <a:ln w="6350" cap="flat" cmpd="sng" algn="ctr">
            <a:solidFill>
              <a:srgbClr val="302E45"/>
            </a:solidFill>
            <a:prstDash val="solid"/>
            <a:miter lim="800000"/>
            <a:tailEnd type="triangle"/>
          </a:ln>
          <a:effectLst/>
        </p:spPr>
      </p:cxnSp>
      <p:cxnSp>
        <p:nvCxnSpPr>
          <p:cNvPr id="41" name="Connector: Elbow 122">
            <a:extLst>
              <a:ext uri="{FF2B5EF4-FFF2-40B4-BE49-F238E27FC236}">
                <a16:creationId xmlns="" xmlns:a16="http://schemas.microsoft.com/office/drawing/2014/main" id="{50303F74-C9DA-4A4D-B64B-2B5AD1C000A6}"/>
              </a:ext>
            </a:extLst>
          </p:cNvPr>
          <p:cNvCxnSpPr>
            <a:cxnSpLocks/>
          </p:cNvCxnSpPr>
          <p:nvPr/>
        </p:nvCxnSpPr>
        <p:spPr>
          <a:xfrm flipH="1" flipV="1">
            <a:off x="2233902" y="3465252"/>
            <a:ext cx="8564565" cy="1550292"/>
          </a:xfrm>
          <a:prstGeom prst="bentConnector5">
            <a:avLst>
              <a:gd name="adj1" fmla="val -2669"/>
              <a:gd name="adj2" fmla="val -31852"/>
              <a:gd name="adj3" fmla="val 102669"/>
            </a:avLst>
          </a:prstGeom>
          <a:noFill/>
          <a:ln w="6350" cap="flat" cmpd="sng" algn="ctr">
            <a:solidFill>
              <a:srgbClr val="302E45"/>
            </a:solidFill>
            <a:prstDash val="solid"/>
            <a:miter lim="800000"/>
            <a:tailEnd type="triangle"/>
          </a:ln>
          <a:effectLst/>
        </p:spPr>
      </p:cxnSp>
      <p:sp>
        <p:nvSpPr>
          <p:cNvPr id="42" name="Rectangle 41">
            <a:extLst>
              <a:ext uri="{FF2B5EF4-FFF2-40B4-BE49-F238E27FC236}">
                <a16:creationId xmlns="" xmlns:a16="http://schemas.microsoft.com/office/drawing/2014/main" id="{7CE47431-D7EB-4E88-B217-ADE5028FB83E}"/>
              </a:ext>
            </a:extLst>
          </p:cNvPr>
          <p:cNvSpPr/>
          <p:nvPr/>
        </p:nvSpPr>
        <p:spPr>
          <a:xfrm>
            <a:off x="3459387" y="5086667"/>
            <a:ext cx="490766" cy="250403"/>
          </a:xfrm>
          <a:prstGeom prst="rect">
            <a:avLst/>
          </a:prstGeom>
          <a:solidFill>
            <a:srgbClr val="0070C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Edge</a:t>
            </a:r>
          </a:p>
        </p:txBody>
      </p:sp>
      <p:sp>
        <p:nvSpPr>
          <p:cNvPr id="43" name="Rectangle 42">
            <a:extLst>
              <a:ext uri="{FF2B5EF4-FFF2-40B4-BE49-F238E27FC236}">
                <a16:creationId xmlns="" xmlns:a16="http://schemas.microsoft.com/office/drawing/2014/main" id="{4B47B484-3EDC-435E-9A9F-4ACF298E75EC}"/>
              </a:ext>
            </a:extLst>
          </p:cNvPr>
          <p:cNvSpPr/>
          <p:nvPr/>
        </p:nvSpPr>
        <p:spPr>
          <a:xfrm>
            <a:off x="2846644" y="5086667"/>
            <a:ext cx="490766" cy="250403"/>
          </a:xfrm>
          <a:prstGeom prst="rect">
            <a:avLst/>
          </a:prstGeom>
          <a:solidFill>
            <a:srgbClr val="0070C0"/>
          </a:solidFill>
          <a:ln w="12700" cap="flat" cmpd="sng" algn="ctr">
            <a:no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entury Gothic" panose="020F0302020204030204"/>
                <a:ea typeface="+mn-ea"/>
                <a:cs typeface="+mn-cs"/>
              </a:rPr>
              <a:t>Cloud</a:t>
            </a:r>
          </a:p>
        </p:txBody>
      </p:sp>
      <p:sp>
        <p:nvSpPr>
          <p:cNvPr id="44" name="Rectangle 43">
            <a:extLst>
              <a:ext uri="{FF2B5EF4-FFF2-40B4-BE49-F238E27FC236}">
                <a16:creationId xmlns="" xmlns:a16="http://schemas.microsoft.com/office/drawing/2014/main" id="{50F16E58-8147-436D-8B0C-BC4C77345B07}"/>
              </a:ext>
            </a:extLst>
          </p:cNvPr>
          <p:cNvSpPr/>
          <p:nvPr/>
        </p:nvSpPr>
        <p:spPr>
          <a:xfrm rot="5400000">
            <a:off x="9693429" y="3019808"/>
            <a:ext cx="4146139" cy="551653"/>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smtClean="0">
                <a:ln>
                  <a:noFill/>
                </a:ln>
                <a:solidFill>
                  <a:prstClr val="white"/>
                </a:solidFill>
                <a:effectLst/>
                <a:uLnTx/>
                <a:uFillTx/>
                <a:latin typeface="Century Gothic"/>
                <a:ea typeface="+mn-ea"/>
                <a:cs typeface="+mn-cs"/>
              </a:rPr>
              <a:t>Dataflow and Workflow Orchestration</a:t>
            </a:r>
          </a:p>
        </p:txBody>
      </p:sp>
      <p:sp>
        <p:nvSpPr>
          <p:cNvPr id="45" name="Rectangle 44">
            <a:extLst>
              <a:ext uri="{FF2B5EF4-FFF2-40B4-BE49-F238E27FC236}">
                <a16:creationId xmlns="" xmlns:a16="http://schemas.microsoft.com/office/drawing/2014/main" id="{EE9C967E-4B28-45F8-9116-E9258A4FEE5C}"/>
              </a:ext>
            </a:extLst>
          </p:cNvPr>
          <p:cNvSpPr/>
          <p:nvPr/>
        </p:nvSpPr>
        <p:spPr>
          <a:xfrm rot="16200000">
            <a:off x="-359479" y="3079951"/>
            <a:ext cx="4146139" cy="431365"/>
          </a:xfrm>
          <a:prstGeom prst="rect">
            <a:avLst/>
          </a:prstGeom>
          <a:solidFill>
            <a:srgbClr val="00B0F0"/>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Marketplace (AI Hub)</a:t>
            </a:r>
          </a:p>
        </p:txBody>
      </p:sp>
      <p:sp>
        <p:nvSpPr>
          <p:cNvPr id="46" name="Rectangle 45">
            <a:extLst>
              <a:ext uri="{FF2B5EF4-FFF2-40B4-BE49-F238E27FC236}">
                <a16:creationId xmlns="" xmlns:a16="http://schemas.microsoft.com/office/drawing/2014/main" id="{6C55A24F-4615-42E4-9263-2975F48AF4DB}"/>
              </a:ext>
            </a:extLst>
          </p:cNvPr>
          <p:cNvSpPr/>
          <p:nvPr/>
        </p:nvSpPr>
        <p:spPr>
          <a:xfrm>
            <a:off x="99238" y="1016338"/>
            <a:ext cx="12092762" cy="4895364"/>
          </a:xfrm>
          <a:prstGeom prst="rect">
            <a:avLst/>
          </a:prstGeom>
          <a:solidFill>
            <a:srgbClr val="FFFFFF">
              <a:alpha val="69804"/>
            </a:srgb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err="1" smtClean="0">
              <a:ln>
                <a:noFill/>
              </a:ln>
              <a:solidFill>
                <a:prstClr val="white"/>
              </a:solidFill>
              <a:effectLst/>
              <a:uLnTx/>
              <a:uFillTx/>
              <a:latin typeface="Century Gothic" panose="020F0302020204030204"/>
              <a:ea typeface="+mn-ea"/>
              <a:cs typeface="+mn-cs"/>
            </a:endParaRPr>
          </a:p>
        </p:txBody>
      </p:sp>
      <p:pic>
        <p:nvPicPr>
          <p:cNvPr id="47" name="Picture 46">
            <a:extLst>
              <a:ext uri="{FF2B5EF4-FFF2-40B4-BE49-F238E27FC236}">
                <a16:creationId xmlns="" xmlns:a16="http://schemas.microsoft.com/office/drawing/2014/main" id="{1708338A-B5AB-483A-8372-41A55FB2EC92}"/>
              </a:ext>
            </a:extLst>
          </p:cNvPr>
          <p:cNvPicPr>
            <a:picLocks noChangeAspect="1"/>
          </p:cNvPicPr>
          <p:nvPr/>
        </p:nvPicPr>
        <p:blipFill>
          <a:blip r:embed="rId2"/>
          <a:stretch>
            <a:fillRect/>
          </a:stretch>
        </p:blipFill>
        <p:spPr>
          <a:xfrm>
            <a:off x="9349256" y="3472350"/>
            <a:ext cx="327389" cy="429656"/>
          </a:xfrm>
          <a:prstGeom prst="rect">
            <a:avLst/>
          </a:prstGeom>
        </p:spPr>
      </p:pic>
      <p:pic>
        <p:nvPicPr>
          <p:cNvPr id="48" name="Picture 47">
            <a:extLst>
              <a:ext uri="{FF2B5EF4-FFF2-40B4-BE49-F238E27FC236}">
                <a16:creationId xmlns="" xmlns:a16="http://schemas.microsoft.com/office/drawing/2014/main" id="{624D2ADC-0207-4B72-BF4E-AB86D6076A94}"/>
              </a:ext>
            </a:extLst>
          </p:cNvPr>
          <p:cNvPicPr>
            <a:picLocks noChangeAspect="1"/>
          </p:cNvPicPr>
          <p:nvPr/>
        </p:nvPicPr>
        <p:blipFill>
          <a:blip r:embed="rId3"/>
          <a:stretch>
            <a:fillRect/>
          </a:stretch>
        </p:blipFill>
        <p:spPr>
          <a:xfrm>
            <a:off x="8591034" y="2717157"/>
            <a:ext cx="424201" cy="449041"/>
          </a:xfrm>
          <a:prstGeom prst="rect">
            <a:avLst/>
          </a:prstGeom>
        </p:spPr>
      </p:pic>
      <p:pic>
        <p:nvPicPr>
          <p:cNvPr id="49" name="Picture 48">
            <a:extLst>
              <a:ext uri="{FF2B5EF4-FFF2-40B4-BE49-F238E27FC236}">
                <a16:creationId xmlns="" xmlns:a16="http://schemas.microsoft.com/office/drawing/2014/main" id="{FE9B643A-1948-4E2D-A193-4B0DA8B1137F}"/>
              </a:ext>
            </a:extLst>
          </p:cNvPr>
          <p:cNvPicPr>
            <a:picLocks noChangeAspect="1"/>
          </p:cNvPicPr>
          <p:nvPr/>
        </p:nvPicPr>
        <p:blipFill>
          <a:blip r:embed="rId4"/>
          <a:stretch>
            <a:fillRect/>
          </a:stretch>
        </p:blipFill>
        <p:spPr>
          <a:xfrm>
            <a:off x="3319989" y="2942185"/>
            <a:ext cx="424201" cy="364004"/>
          </a:xfrm>
          <a:prstGeom prst="rect">
            <a:avLst/>
          </a:prstGeom>
        </p:spPr>
      </p:pic>
      <p:pic>
        <p:nvPicPr>
          <p:cNvPr id="50" name="Picture 49">
            <a:extLst>
              <a:ext uri="{FF2B5EF4-FFF2-40B4-BE49-F238E27FC236}">
                <a16:creationId xmlns="" xmlns:a16="http://schemas.microsoft.com/office/drawing/2014/main" id="{6CEA89B0-10B9-425D-B011-55C472E2639D}"/>
              </a:ext>
            </a:extLst>
          </p:cNvPr>
          <p:cNvPicPr>
            <a:picLocks noChangeAspect="1"/>
          </p:cNvPicPr>
          <p:nvPr/>
        </p:nvPicPr>
        <p:blipFill>
          <a:blip r:embed="rId5"/>
          <a:stretch>
            <a:fillRect/>
          </a:stretch>
        </p:blipFill>
        <p:spPr>
          <a:xfrm>
            <a:off x="3232823" y="4430564"/>
            <a:ext cx="342651" cy="354889"/>
          </a:xfrm>
          <a:prstGeom prst="rect">
            <a:avLst/>
          </a:prstGeom>
        </p:spPr>
      </p:pic>
      <p:pic>
        <p:nvPicPr>
          <p:cNvPr id="51" name="Picture 50">
            <a:extLst>
              <a:ext uri="{FF2B5EF4-FFF2-40B4-BE49-F238E27FC236}">
                <a16:creationId xmlns="" xmlns:a16="http://schemas.microsoft.com/office/drawing/2014/main" id="{BE7ACE5C-C36C-4800-B47C-99736E21D1E4}"/>
              </a:ext>
            </a:extLst>
          </p:cNvPr>
          <p:cNvPicPr>
            <a:picLocks noChangeAspect="1"/>
          </p:cNvPicPr>
          <p:nvPr/>
        </p:nvPicPr>
        <p:blipFill>
          <a:blip r:embed="rId5"/>
          <a:stretch>
            <a:fillRect/>
          </a:stretch>
        </p:blipFill>
        <p:spPr>
          <a:xfrm>
            <a:off x="7388444" y="3000311"/>
            <a:ext cx="342651" cy="354889"/>
          </a:xfrm>
          <a:prstGeom prst="rect">
            <a:avLst/>
          </a:prstGeom>
        </p:spPr>
      </p:pic>
      <p:pic>
        <p:nvPicPr>
          <p:cNvPr id="52" name="Picture 51">
            <a:extLst>
              <a:ext uri="{FF2B5EF4-FFF2-40B4-BE49-F238E27FC236}">
                <a16:creationId xmlns="" xmlns:a16="http://schemas.microsoft.com/office/drawing/2014/main" id="{076CB156-EA14-4EB0-900B-71DA78FCDA0F}"/>
              </a:ext>
            </a:extLst>
          </p:cNvPr>
          <p:cNvPicPr>
            <a:picLocks noChangeAspect="1"/>
          </p:cNvPicPr>
          <p:nvPr/>
        </p:nvPicPr>
        <p:blipFill>
          <a:blip r:embed="rId5"/>
          <a:stretch>
            <a:fillRect/>
          </a:stretch>
        </p:blipFill>
        <p:spPr>
          <a:xfrm>
            <a:off x="1261745" y="3156707"/>
            <a:ext cx="342651" cy="354889"/>
          </a:xfrm>
          <a:prstGeom prst="rect">
            <a:avLst/>
          </a:prstGeom>
        </p:spPr>
      </p:pic>
      <p:pic>
        <p:nvPicPr>
          <p:cNvPr id="53" name="Picture 52">
            <a:extLst>
              <a:ext uri="{FF2B5EF4-FFF2-40B4-BE49-F238E27FC236}">
                <a16:creationId xmlns="" xmlns:a16="http://schemas.microsoft.com/office/drawing/2014/main" id="{7D391D00-79C1-412A-89E7-B0FBF67BBAFE}"/>
              </a:ext>
            </a:extLst>
          </p:cNvPr>
          <p:cNvPicPr>
            <a:picLocks noChangeAspect="1"/>
          </p:cNvPicPr>
          <p:nvPr/>
        </p:nvPicPr>
        <p:blipFill>
          <a:blip r:embed="rId6"/>
          <a:stretch>
            <a:fillRect/>
          </a:stretch>
        </p:blipFill>
        <p:spPr>
          <a:xfrm>
            <a:off x="7927216" y="3426151"/>
            <a:ext cx="425934" cy="424263"/>
          </a:xfrm>
          <a:prstGeom prst="rect">
            <a:avLst/>
          </a:prstGeom>
        </p:spPr>
      </p:pic>
      <p:pic>
        <p:nvPicPr>
          <p:cNvPr id="54" name="Picture 53">
            <a:extLst>
              <a:ext uri="{FF2B5EF4-FFF2-40B4-BE49-F238E27FC236}">
                <a16:creationId xmlns="" xmlns:a16="http://schemas.microsoft.com/office/drawing/2014/main" id="{6E132E90-DBBF-4BF3-AC5F-30890F9A1389}"/>
              </a:ext>
            </a:extLst>
          </p:cNvPr>
          <p:cNvPicPr>
            <a:picLocks noChangeAspect="1"/>
          </p:cNvPicPr>
          <p:nvPr/>
        </p:nvPicPr>
        <p:blipFill>
          <a:blip r:embed="rId6"/>
          <a:stretch>
            <a:fillRect/>
          </a:stretch>
        </p:blipFill>
        <p:spPr>
          <a:xfrm>
            <a:off x="4112809" y="3451933"/>
            <a:ext cx="425934" cy="424263"/>
          </a:xfrm>
          <a:prstGeom prst="rect">
            <a:avLst/>
          </a:prstGeom>
        </p:spPr>
      </p:pic>
      <p:pic>
        <p:nvPicPr>
          <p:cNvPr id="55" name="Picture 54">
            <a:extLst>
              <a:ext uri="{FF2B5EF4-FFF2-40B4-BE49-F238E27FC236}">
                <a16:creationId xmlns="" xmlns:a16="http://schemas.microsoft.com/office/drawing/2014/main" id="{924320B8-46F4-43BB-8B2F-22FC50751030}"/>
              </a:ext>
            </a:extLst>
          </p:cNvPr>
          <p:cNvPicPr>
            <a:picLocks noChangeAspect="1"/>
          </p:cNvPicPr>
          <p:nvPr/>
        </p:nvPicPr>
        <p:blipFill>
          <a:blip r:embed="rId4"/>
          <a:stretch>
            <a:fillRect/>
          </a:stretch>
        </p:blipFill>
        <p:spPr>
          <a:xfrm>
            <a:off x="3448196" y="2961578"/>
            <a:ext cx="347285" cy="298003"/>
          </a:xfrm>
          <a:prstGeom prst="rect">
            <a:avLst/>
          </a:prstGeom>
        </p:spPr>
      </p:pic>
      <p:pic>
        <p:nvPicPr>
          <p:cNvPr id="56" name="Picture 2" descr="Image result for knative logo">
            <a:extLst>
              <a:ext uri="{FF2B5EF4-FFF2-40B4-BE49-F238E27FC236}">
                <a16:creationId xmlns="" xmlns:a16="http://schemas.microsoft.com/office/drawing/2014/main" id="{E004933E-C2D1-4C68-8275-4583FCB8B80E}"/>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4356961" y="4502081"/>
            <a:ext cx="362880" cy="362880"/>
          </a:xfrm>
          <a:prstGeom prst="rect">
            <a:avLst/>
          </a:prstGeom>
          <a:noFill/>
          <a:extLst>
            <a:ext uri="{909E8E84-426E-40DD-AFC4-6F175D3DCCD1}">
              <a14:hiddenFill xmlns:a14="http://schemas.microsoft.com/office/drawing/2010/main">
                <a:solidFill>
                  <a:srgbClr val="FFFFFF"/>
                </a:solidFill>
              </a14:hiddenFill>
            </a:ext>
          </a:extLst>
        </p:spPr>
      </p:pic>
      <p:pic>
        <p:nvPicPr>
          <p:cNvPr id="57" name="Picture 6" descr="Image result for jupyter logo">
            <a:extLst>
              <a:ext uri="{FF2B5EF4-FFF2-40B4-BE49-F238E27FC236}">
                <a16:creationId xmlns="" xmlns:a16="http://schemas.microsoft.com/office/drawing/2014/main" id="{8DBACCEC-CD3F-43C5-9281-0A4794376CE5}"/>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2129752" y="2941646"/>
            <a:ext cx="1026214" cy="277131"/>
          </a:xfrm>
          <a:prstGeom prst="rect">
            <a:avLst/>
          </a:prstGeom>
          <a:noFill/>
          <a:extLst>
            <a:ext uri="{909E8E84-426E-40DD-AFC4-6F175D3DCCD1}">
              <a14:hiddenFill xmlns:a14="http://schemas.microsoft.com/office/drawing/2010/main">
                <a:solidFill>
                  <a:srgbClr val="FFFFFF"/>
                </a:solidFill>
              </a14:hiddenFill>
            </a:ext>
          </a:extLst>
        </p:spPr>
      </p:pic>
      <p:pic>
        <p:nvPicPr>
          <p:cNvPr id="58" name="Picture 18" descr="Image result for chainer machine learning logo vector">
            <a:extLst>
              <a:ext uri="{FF2B5EF4-FFF2-40B4-BE49-F238E27FC236}">
                <a16:creationId xmlns="" xmlns:a16="http://schemas.microsoft.com/office/drawing/2014/main" id="{D4FFBB65-6DF9-42C9-B2CB-DB71C2AD1B6E}"/>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2853636" y="3345290"/>
            <a:ext cx="988328" cy="207059"/>
          </a:xfrm>
          <a:prstGeom prst="rect">
            <a:avLst/>
          </a:prstGeom>
          <a:noFill/>
          <a:extLst>
            <a:ext uri="{909E8E84-426E-40DD-AFC4-6F175D3DCCD1}">
              <a14:hiddenFill xmlns:a14="http://schemas.microsoft.com/office/drawing/2010/main">
                <a:solidFill>
                  <a:srgbClr val="FFFFFF"/>
                </a:solidFill>
              </a14:hiddenFill>
            </a:ext>
          </a:extLst>
        </p:spPr>
      </p:pic>
      <p:pic>
        <p:nvPicPr>
          <p:cNvPr id="59" name="Picture 58" descr="Related image">
            <a:extLst>
              <a:ext uri="{FF2B5EF4-FFF2-40B4-BE49-F238E27FC236}">
                <a16:creationId xmlns="" xmlns:a16="http://schemas.microsoft.com/office/drawing/2014/main" id="{A82DF3FC-232E-409E-93F7-A5395DF98EC4}"/>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10890113" y="2687123"/>
            <a:ext cx="554449" cy="354795"/>
          </a:xfrm>
          <a:prstGeom prst="rect">
            <a:avLst/>
          </a:prstGeom>
          <a:noFill/>
          <a:extLst>
            <a:ext uri="{909E8E84-426E-40DD-AFC4-6F175D3DCCD1}">
              <a14:hiddenFill xmlns:a14="http://schemas.microsoft.com/office/drawing/2010/main">
                <a:solidFill>
                  <a:srgbClr val="FFFFFF"/>
                </a:solidFill>
              </a14:hiddenFill>
            </a:ext>
          </a:extLst>
        </p:spPr>
      </p:pic>
      <p:pic>
        <p:nvPicPr>
          <p:cNvPr id="60" name="Picture 4" descr="Image result for keras logo">
            <a:extLst>
              <a:ext uri="{FF2B5EF4-FFF2-40B4-BE49-F238E27FC236}">
                <a16:creationId xmlns="" xmlns:a16="http://schemas.microsoft.com/office/drawing/2014/main" id="{FC14B730-5425-438E-B453-68FF1DF936EE}"/>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2068984" y="3238497"/>
            <a:ext cx="772097" cy="223908"/>
          </a:xfrm>
          <a:prstGeom prst="rect">
            <a:avLst/>
          </a:prstGeom>
          <a:noFill/>
          <a:extLst>
            <a:ext uri="{909E8E84-426E-40DD-AFC4-6F175D3DCCD1}">
              <a14:hiddenFill xmlns:a14="http://schemas.microsoft.com/office/drawing/2010/main">
                <a:solidFill>
                  <a:srgbClr val="FFFFFF"/>
                </a:solidFill>
              </a14:hiddenFill>
            </a:ext>
          </a:extLst>
        </p:spPr>
      </p:pic>
      <p:pic>
        <p:nvPicPr>
          <p:cNvPr id="61" name="Picture 60" descr="Related image">
            <a:extLst>
              <a:ext uri="{FF2B5EF4-FFF2-40B4-BE49-F238E27FC236}">
                <a16:creationId xmlns="" xmlns:a16="http://schemas.microsoft.com/office/drawing/2014/main" id="{D81C4073-145E-4A52-8087-0B9C26AE0402}"/>
              </a:ext>
            </a:extLst>
          </p:cNvPr>
          <p:cNvPicPr>
            <a:picLocks noChangeAspect="1" noChangeArrowheads="1"/>
          </p:cNvPicPr>
          <p:nvPr/>
        </p:nvPicPr>
        <p:blipFill>
          <a:blip r:embed="rId12"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97554" y="4977197"/>
            <a:ext cx="697141" cy="364837"/>
          </a:xfrm>
          <a:prstGeom prst="rect">
            <a:avLst/>
          </a:prstGeom>
          <a:noFill/>
          <a:extLst>
            <a:ext uri="{909E8E84-426E-40DD-AFC4-6F175D3DCCD1}">
              <a14:hiddenFill xmlns:a14="http://schemas.microsoft.com/office/drawing/2010/main">
                <a:solidFill>
                  <a:srgbClr val="FFFFFF"/>
                </a:solidFill>
              </a14:hiddenFill>
            </a:ext>
          </a:extLst>
        </p:spPr>
      </p:pic>
      <p:pic>
        <p:nvPicPr>
          <p:cNvPr id="62" name="Picture 22" descr="Image result for torch machine learning logo vector">
            <a:extLst>
              <a:ext uri="{FF2B5EF4-FFF2-40B4-BE49-F238E27FC236}">
                <a16:creationId xmlns="" xmlns:a16="http://schemas.microsoft.com/office/drawing/2014/main" id="{CEAEAD9D-D592-4210-8231-768680404291}"/>
              </a:ext>
            </a:extLst>
          </p:cNvPr>
          <p:cNvPicPr>
            <a:picLocks noChangeAspect="1" noChangeArrowheads="1"/>
          </p:cNvPicPr>
          <p:nvPr/>
        </p:nvPicPr>
        <p:blipFill>
          <a:blip r:embed="rId1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017991" y="3496225"/>
            <a:ext cx="917354" cy="249979"/>
          </a:xfrm>
          <a:prstGeom prst="rect">
            <a:avLst/>
          </a:prstGeom>
          <a:noFill/>
          <a:extLst>
            <a:ext uri="{909E8E84-426E-40DD-AFC4-6F175D3DCCD1}">
              <a14:hiddenFill xmlns:a14="http://schemas.microsoft.com/office/drawing/2010/main">
                <a:solidFill>
                  <a:srgbClr val="FFFFFF"/>
                </a:solidFill>
              </a14:hiddenFill>
            </a:ext>
          </a:extLst>
        </p:spPr>
      </p:pic>
      <p:pic>
        <p:nvPicPr>
          <p:cNvPr id="63" name="Picture 10" descr="Image result for scikit learn logo vector">
            <a:extLst>
              <a:ext uri="{FF2B5EF4-FFF2-40B4-BE49-F238E27FC236}">
                <a16:creationId xmlns="" xmlns:a16="http://schemas.microsoft.com/office/drawing/2014/main" id="{909E655F-96BD-4C72-88F7-1E61EE5902DA}"/>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2874821" y="3569363"/>
            <a:ext cx="574959" cy="309520"/>
          </a:xfrm>
          <a:prstGeom prst="rect">
            <a:avLst/>
          </a:prstGeom>
          <a:noFill/>
          <a:extLst>
            <a:ext uri="{909E8E84-426E-40DD-AFC4-6F175D3DCCD1}">
              <a14:hiddenFill xmlns:a14="http://schemas.microsoft.com/office/drawing/2010/main">
                <a:solidFill>
                  <a:srgbClr val="FFFFFF"/>
                </a:solidFill>
              </a14:hiddenFill>
            </a:ext>
          </a:extLst>
        </p:spPr>
      </p:pic>
      <p:pic>
        <p:nvPicPr>
          <p:cNvPr id="64" name="Picture 5" descr="Kaggle">
            <a:extLst>
              <a:ext uri="{FF2B5EF4-FFF2-40B4-BE49-F238E27FC236}">
                <a16:creationId xmlns="" xmlns:a16="http://schemas.microsoft.com/office/drawing/2014/main" id="{35E77853-DC74-4BB9-A087-D3DA8F62034F}"/>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164309" y="3576813"/>
            <a:ext cx="673766" cy="241433"/>
          </a:xfrm>
          <a:prstGeom prst="rect">
            <a:avLst/>
          </a:prstGeom>
          <a:noFill/>
          <a:extLst>
            <a:ext uri="{909E8E84-426E-40DD-AFC4-6F175D3DCCD1}">
              <a14:hiddenFill xmlns:a14="http://schemas.microsoft.com/office/drawing/2010/main">
                <a:solidFill>
                  <a:srgbClr val="FFFFFF"/>
                </a:solidFill>
              </a14:hiddenFill>
            </a:ext>
          </a:extLst>
        </p:spPr>
      </p:pic>
      <p:pic>
        <p:nvPicPr>
          <p:cNvPr id="65" name="Picture 26" descr="Image result for spark logo vector">
            <a:extLst>
              <a:ext uri="{FF2B5EF4-FFF2-40B4-BE49-F238E27FC236}">
                <a16:creationId xmlns="" xmlns:a16="http://schemas.microsoft.com/office/drawing/2014/main" id="{954E93A1-4252-4B19-8516-891C41D064B4}"/>
              </a:ext>
            </a:extLst>
          </p:cNvPr>
          <p:cNvPicPr>
            <a:picLocks noChangeAspect="1" noChangeArrowheads="1"/>
          </p:cNvPicPr>
          <p:nvPr/>
        </p:nvPicPr>
        <p:blipFill>
          <a:blip r:embed="rId16" cstate="print">
            <a:extLst>
              <a:ext uri="{28A0092B-C50C-407E-A947-70E740481C1C}">
                <a14:useLocalDpi xmlns:a14="http://schemas.microsoft.com/office/drawing/2010/main" val="0"/>
              </a:ext>
            </a:extLst>
          </a:blip>
          <a:srcRect/>
          <a:stretch>
            <a:fillRect/>
          </a:stretch>
        </p:blipFill>
        <p:spPr bwMode="auto">
          <a:xfrm>
            <a:off x="10566320" y="1112186"/>
            <a:ext cx="647585" cy="337031"/>
          </a:xfrm>
          <a:prstGeom prst="rect">
            <a:avLst/>
          </a:prstGeom>
          <a:noFill/>
          <a:extLst>
            <a:ext uri="{909E8E84-426E-40DD-AFC4-6F175D3DCCD1}">
              <a14:hiddenFill xmlns:a14="http://schemas.microsoft.com/office/drawing/2010/main">
                <a:solidFill>
                  <a:srgbClr val="FFFFFF"/>
                </a:solidFill>
              </a14:hiddenFill>
            </a:ext>
          </a:extLst>
        </p:spPr>
      </p:pic>
      <p:pic>
        <p:nvPicPr>
          <p:cNvPr id="66" name="Picture 24" descr="Image result for hadoop logo vector">
            <a:extLst>
              <a:ext uri="{FF2B5EF4-FFF2-40B4-BE49-F238E27FC236}">
                <a16:creationId xmlns="" xmlns:a16="http://schemas.microsoft.com/office/drawing/2014/main" id="{ED6276B5-D9CB-46EA-A048-27A8F919B447}"/>
              </a:ext>
            </a:extLst>
          </p:cNvPr>
          <p:cNvPicPr>
            <a:picLocks noChangeAspect="1" noChangeArrowheads="1"/>
          </p:cNvPicPr>
          <p:nvPr/>
        </p:nvPicPr>
        <p:blipFill>
          <a:blip r:embed="rId17" cstate="print">
            <a:extLst>
              <a:ext uri="{28A0092B-C50C-407E-A947-70E740481C1C}">
                <a14:useLocalDpi xmlns:a14="http://schemas.microsoft.com/office/drawing/2010/main" val="0"/>
              </a:ext>
            </a:extLst>
          </a:blip>
          <a:srcRect/>
          <a:stretch>
            <a:fillRect/>
          </a:stretch>
        </p:blipFill>
        <p:spPr bwMode="auto">
          <a:xfrm>
            <a:off x="4595735" y="2089209"/>
            <a:ext cx="1045138" cy="272669"/>
          </a:xfrm>
          <a:prstGeom prst="rect">
            <a:avLst/>
          </a:prstGeom>
          <a:noFill/>
          <a:extLst>
            <a:ext uri="{909E8E84-426E-40DD-AFC4-6F175D3DCCD1}">
              <a14:hiddenFill xmlns:a14="http://schemas.microsoft.com/office/drawing/2010/main">
                <a:solidFill>
                  <a:srgbClr val="FFFFFF"/>
                </a:solidFill>
              </a14:hiddenFill>
            </a:ext>
          </a:extLst>
        </p:spPr>
      </p:pic>
      <p:pic>
        <p:nvPicPr>
          <p:cNvPr id="67" name="Picture 66">
            <a:extLst>
              <a:ext uri="{FF2B5EF4-FFF2-40B4-BE49-F238E27FC236}">
                <a16:creationId xmlns="" xmlns:a16="http://schemas.microsoft.com/office/drawing/2014/main" id="{32BEE055-25B1-4EA7-91C4-FF870083AD22}"/>
              </a:ext>
            </a:extLst>
          </p:cNvPr>
          <p:cNvPicPr>
            <a:picLocks noChangeAspect="1"/>
          </p:cNvPicPr>
          <p:nvPr/>
        </p:nvPicPr>
        <p:blipFill rotWithShape="1">
          <a:blip r:embed="rId18">
            <a:clrChange>
              <a:clrFrom>
                <a:srgbClr val="FFFFFF"/>
              </a:clrFrom>
              <a:clrTo>
                <a:srgbClr val="FFFFFF">
                  <a:alpha val="0"/>
                </a:srgbClr>
              </a:clrTo>
            </a:clrChange>
          </a:blip>
          <a:srcRect t="5631" r="35398" b="13138"/>
          <a:stretch/>
        </p:blipFill>
        <p:spPr>
          <a:xfrm rot="5400000">
            <a:off x="10975838" y="1637537"/>
            <a:ext cx="1283254" cy="401599"/>
          </a:xfrm>
          <a:prstGeom prst="rect">
            <a:avLst/>
          </a:prstGeom>
        </p:spPr>
      </p:pic>
      <p:pic>
        <p:nvPicPr>
          <p:cNvPr id="68" name="Picture 5" descr="Image result for apache beam logo">
            <a:extLst>
              <a:ext uri="{FF2B5EF4-FFF2-40B4-BE49-F238E27FC236}">
                <a16:creationId xmlns="" xmlns:a16="http://schemas.microsoft.com/office/drawing/2014/main" id="{4E4F42FA-289B-46D4-B1D9-0945923BFEE3}"/>
              </a:ext>
            </a:extLst>
          </p:cNvPr>
          <p:cNvPicPr>
            <a:picLocks noChangeAspect="1" noChangeArrowheads="1"/>
          </p:cNvPicPr>
          <p:nvPr/>
        </p:nvPicPr>
        <p:blipFill>
          <a:blip r:embed="rId19" cstate="print">
            <a:extLst>
              <a:ext uri="{28A0092B-C50C-407E-A947-70E740481C1C}">
                <a14:useLocalDpi xmlns:a14="http://schemas.microsoft.com/office/drawing/2010/main" val="0"/>
              </a:ext>
            </a:extLst>
          </a:blip>
          <a:srcRect/>
          <a:stretch>
            <a:fillRect/>
          </a:stretch>
        </p:blipFill>
        <p:spPr bwMode="auto">
          <a:xfrm>
            <a:off x="9817066" y="1004024"/>
            <a:ext cx="647586" cy="647586"/>
          </a:xfrm>
          <a:prstGeom prst="rect">
            <a:avLst/>
          </a:prstGeom>
          <a:noFill/>
          <a:extLst>
            <a:ext uri="{909E8E84-426E-40DD-AFC4-6F175D3DCCD1}">
              <a14:hiddenFill xmlns:a14="http://schemas.microsoft.com/office/drawing/2010/main">
                <a:solidFill>
                  <a:srgbClr val="FFFFFF"/>
                </a:solidFill>
              </a14:hiddenFill>
            </a:ext>
          </a:extLst>
        </p:spPr>
      </p:pic>
      <p:pic>
        <p:nvPicPr>
          <p:cNvPr id="69" name="Picture 7" descr="Image result for Portable Format for Analytics logo">
            <a:extLst>
              <a:ext uri="{FF2B5EF4-FFF2-40B4-BE49-F238E27FC236}">
                <a16:creationId xmlns="" xmlns:a16="http://schemas.microsoft.com/office/drawing/2014/main" id="{FCCFA29B-D292-4A42-8C01-BF5C25D7040D}"/>
              </a:ext>
            </a:extLst>
          </p:cNvPr>
          <p:cNvPicPr>
            <a:picLocks noChangeAspect="1" noChangeArrowheads="1"/>
          </p:cNvPicPr>
          <p:nvPr/>
        </p:nvPicPr>
        <p:blipFill>
          <a:blip r:embed="rId20" cstate="print">
            <a:extLst>
              <a:ext uri="{28A0092B-C50C-407E-A947-70E740481C1C}">
                <a14:useLocalDpi xmlns:a14="http://schemas.microsoft.com/office/drawing/2010/main" val="0"/>
              </a:ext>
            </a:extLst>
          </a:blip>
          <a:srcRect/>
          <a:stretch>
            <a:fillRect/>
          </a:stretch>
        </p:blipFill>
        <p:spPr bwMode="auto">
          <a:xfrm>
            <a:off x="2719246" y="4373429"/>
            <a:ext cx="415328" cy="415328"/>
          </a:xfrm>
          <a:prstGeom prst="rect">
            <a:avLst/>
          </a:prstGeom>
          <a:noFill/>
          <a:extLst>
            <a:ext uri="{909E8E84-426E-40DD-AFC4-6F175D3DCCD1}">
              <a14:hiddenFill xmlns:a14="http://schemas.microsoft.com/office/drawing/2010/main">
                <a:solidFill>
                  <a:srgbClr val="FFFFFF"/>
                </a:solidFill>
              </a14:hiddenFill>
            </a:ext>
          </a:extLst>
        </p:spPr>
      </p:pic>
      <p:pic>
        <p:nvPicPr>
          <p:cNvPr id="70" name="Picture 58" descr="Related image">
            <a:extLst>
              <a:ext uri="{FF2B5EF4-FFF2-40B4-BE49-F238E27FC236}">
                <a16:creationId xmlns="" xmlns:a16="http://schemas.microsoft.com/office/drawing/2014/main" id="{4B967542-B78D-4AFB-822E-04470DE4221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8103694" y="1549666"/>
            <a:ext cx="554449" cy="354795"/>
          </a:xfrm>
          <a:prstGeom prst="rect">
            <a:avLst/>
          </a:prstGeom>
          <a:noFill/>
          <a:extLst>
            <a:ext uri="{909E8E84-426E-40DD-AFC4-6F175D3DCCD1}">
              <a14:hiddenFill xmlns:a14="http://schemas.microsoft.com/office/drawing/2010/main">
                <a:solidFill>
                  <a:srgbClr val="FFFFFF"/>
                </a:solidFill>
              </a14:hiddenFill>
            </a:ext>
          </a:extLst>
        </p:spPr>
      </p:pic>
      <p:pic>
        <p:nvPicPr>
          <p:cNvPr id="71" name="Picture 58" descr="Related image">
            <a:extLst>
              <a:ext uri="{FF2B5EF4-FFF2-40B4-BE49-F238E27FC236}">
                <a16:creationId xmlns="" xmlns:a16="http://schemas.microsoft.com/office/drawing/2014/main" id="{C3303B8A-A3B2-4569-8FB2-4185C3F4B321}"/>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3294" y="1503912"/>
            <a:ext cx="554449" cy="354795"/>
          </a:xfrm>
          <a:prstGeom prst="rect">
            <a:avLst/>
          </a:prstGeom>
          <a:noFill/>
          <a:extLst>
            <a:ext uri="{909E8E84-426E-40DD-AFC4-6F175D3DCCD1}">
              <a14:hiddenFill xmlns:a14="http://schemas.microsoft.com/office/drawing/2010/main">
                <a:solidFill>
                  <a:srgbClr val="FFFFFF"/>
                </a:solidFill>
              </a14:hiddenFill>
            </a:ext>
          </a:extLst>
        </p:spPr>
      </p:pic>
      <p:pic>
        <p:nvPicPr>
          <p:cNvPr id="72" name="Picture 58" descr="Related image">
            <a:extLst>
              <a:ext uri="{FF2B5EF4-FFF2-40B4-BE49-F238E27FC236}">
                <a16:creationId xmlns="" xmlns:a16="http://schemas.microsoft.com/office/drawing/2014/main" id="{9CA673BC-0656-441F-917D-F2761841A7CF}"/>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4275605" y="5036620"/>
            <a:ext cx="554449" cy="354795"/>
          </a:xfrm>
          <a:prstGeom prst="rect">
            <a:avLst/>
          </a:prstGeom>
          <a:noFill/>
          <a:extLst>
            <a:ext uri="{909E8E84-426E-40DD-AFC4-6F175D3DCCD1}">
              <a14:hiddenFill xmlns:a14="http://schemas.microsoft.com/office/drawing/2010/main">
                <a:solidFill>
                  <a:srgbClr val="FFFFFF"/>
                </a:solidFill>
              </a14:hiddenFill>
            </a:ext>
          </a:extLst>
        </p:spPr>
      </p:pic>
      <p:pic>
        <p:nvPicPr>
          <p:cNvPr id="73" name="Picture 10" descr="Image result for kubeflow logo">
            <a:extLst>
              <a:ext uri="{FF2B5EF4-FFF2-40B4-BE49-F238E27FC236}">
                <a16:creationId xmlns="" xmlns:a16="http://schemas.microsoft.com/office/drawing/2014/main" id="{AD65755C-E648-485C-BC5F-144AF7C433A8}"/>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9845255" y="2681982"/>
            <a:ext cx="1144876" cy="288455"/>
          </a:xfrm>
          <a:prstGeom prst="rect">
            <a:avLst/>
          </a:prstGeom>
          <a:noFill/>
          <a:extLst>
            <a:ext uri="{909E8E84-426E-40DD-AFC4-6F175D3DCCD1}">
              <a14:hiddenFill xmlns:a14="http://schemas.microsoft.com/office/drawing/2010/main">
                <a:solidFill>
                  <a:srgbClr val="FFFFFF"/>
                </a:solidFill>
              </a14:hiddenFill>
            </a:ext>
          </a:extLst>
        </p:spPr>
      </p:pic>
      <p:sp>
        <p:nvSpPr>
          <p:cNvPr id="74" name="Rectangle 73">
            <a:extLst>
              <a:ext uri="{FF2B5EF4-FFF2-40B4-BE49-F238E27FC236}">
                <a16:creationId xmlns="" xmlns:a16="http://schemas.microsoft.com/office/drawing/2014/main" id="{6DD7DED6-80D9-4D88-9064-D60936E9752F}"/>
              </a:ext>
            </a:extLst>
          </p:cNvPr>
          <p:cNvSpPr/>
          <p:nvPr/>
        </p:nvSpPr>
        <p:spPr>
          <a:xfrm>
            <a:off x="5988028" y="3735408"/>
            <a:ext cx="556277" cy="251752"/>
          </a:xfrm>
          <a:prstGeom prst="rect">
            <a:avLst/>
          </a:prstGeom>
          <a:solidFill>
            <a:srgbClr val="DFE1DF"/>
          </a:solidFill>
          <a:ln w="12700" cap="flat" cmpd="sng" algn="ctr">
            <a:solidFill>
              <a:srgbClr val="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entury Gothic" panose="020F0302020204030204"/>
                <a:ea typeface="+mn-ea"/>
                <a:cs typeface="+mn-cs"/>
              </a:rPr>
              <a:t>AIF 360</a:t>
            </a:r>
          </a:p>
        </p:txBody>
      </p:sp>
      <p:pic>
        <p:nvPicPr>
          <p:cNvPr id="75" name="Picture 9" descr="http://developer.ibm.com/code/wp-content/uploads/sites/118/2018/03/codait-logo.png">
            <a:extLst>
              <a:ext uri="{FF2B5EF4-FFF2-40B4-BE49-F238E27FC236}">
                <a16:creationId xmlns="" xmlns:a16="http://schemas.microsoft.com/office/drawing/2014/main" id="{D9444077-BA2B-49AD-9E70-6372E4E0531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060939" y="3429628"/>
            <a:ext cx="425935" cy="394350"/>
          </a:xfrm>
          <a:prstGeom prst="rect">
            <a:avLst/>
          </a:prstGeom>
          <a:noFill/>
          <a:extLst>
            <a:ext uri="{909E8E84-426E-40DD-AFC4-6F175D3DCCD1}">
              <a14:hiddenFill xmlns:a14="http://schemas.microsoft.com/office/drawing/2010/main">
                <a:solidFill>
                  <a:srgbClr val="FFFFFF"/>
                </a:solidFill>
              </a14:hiddenFill>
            </a:ext>
          </a:extLst>
        </p:spPr>
      </p:pic>
      <p:sp>
        <p:nvSpPr>
          <p:cNvPr id="76" name="Rectangle 75">
            <a:extLst>
              <a:ext uri="{FF2B5EF4-FFF2-40B4-BE49-F238E27FC236}">
                <a16:creationId xmlns="" xmlns:a16="http://schemas.microsoft.com/office/drawing/2014/main" id="{C606132A-7FE9-4EDC-B989-AF72F4897516}"/>
              </a:ext>
            </a:extLst>
          </p:cNvPr>
          <p:cNvSpPr/>
          <p:nvPr/>
        </p:nvSpPr>
        <p:spPr>
          <a:xfrm>
            <a:off x="6996759" y="3801467"/>
            <a:ext cx="994707" cy="251752"/>
          </a:xfrm>
          <a:prstGeom prst="rect">
            <a:avLst/>
          </a:prstGeom>
          <a:solidFill>
            <a:srgbClr val="DFE1DF"/>
          </a:solidFill>
          <a:ln w="12700" cap="flat" cmpd="sng" algn="ctr">
            <a:solidFill>
              <a:srgbClr val="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smtClean="0">
                <a:ln>
                  <a:noFill/>
                </a:ln>
                <a:solidFill>
                  <a:srgbClr val="000000"/>
                </a:solidFill>
                <a:effectLst/>
                <a:uLnTx/>
                <a:uFillTx/>
                <a:latin typeface="Century Gothic" panose="020F0302020204030204"/>
                <a:ea typeface="+mn-ea"/>
                <a:cs typeface="+mn-cs"/>
              </a:rPr>
              <a:t>adversarial-robustness-toolbox</a:t>
            </a:r>
            <a:endParaRPr kumimoji="0" lang="en-US" sz="800" b="0" i="0" u="none" strike="noStrike" kern="0" cap="none" spc="0" normalizeH="0" baseline="0" noProof="0" dirty="0" smtClean="0">
              <a:ln>
                <a:noFill/>
              </a:ln>
              <a:solidFill>
                <a:srgbClr val="000000"/>
              </a:solidFill>
              <a:effectLst/>
              <a:uLnTx/>
              <a:uFillTx/>
              <a:latin typeface="Century Gothic" panose="020F0302020204030204"/>
              <a:ea typeface="+mn-ea"/>
              <a:cs typeface="+mn-cs"/>
            </a:endParaRPr>
          </a:p>
        </p:txBody>
      </p:sp>
      <p:pic>
        <p:nvPicPr>
          <p:cNvPr id="77" name="Picture 9" descr="http://developer.ibm.com/code/wp-content/uploads/sites/118/2018/03/codait-logo.png">
            <a:extLst>
              <a:ext uri="{FF2B5EF4-FFF2-40B4-BE49-F238E27FC236}">
                <a16:creationId xmlns="" xmlns:a16="http://schemas.microsoft.com/office/drawing/2014/main" id="{12C75FB2-E659-48E1-B54D-DE258C226C94}"/>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7281145" y="3467851"/>
            <a:ext cx="425935" cy="394350"/>
          </a:xfrm>
          <a:prstGeom prst="rect">
            <a:avLst/>
          </a:prstGeom>
          <a:noFill/>
          <a:extLst>
            <a:ext uri="{909E8E84-426E-40DD-AFC4-6F175D3DCCD1}">
              <a14:hiddenFill xmlns:a14="http://schemas.microsoft.com/office/drawing/2010/main">
                <a:solidFill>
                  <a:srgbClr val="FFFFFF"/>
                </a:solidFill>
              </a14:hiddenFill>
            </a:ext>
          </a:extLst>
        </p:spPr>
      </p:pic>
      <p:pic>
        <p:nvPicPr>
          <p:cNvPr id="78" name="Picture 14" descr="Related image">
            <a:extLst>
              <a:ext uri="{FF2B5EF4-FFF2-40B4-BE49-F238E27FC236}">
                <a16:creationId xmlns="" xmlns:a16="http://schemas.microsoft.com/office/drawing/2014/main" id="{C353E77F-1BAB-4E39-829E-128EE980F5A9}"/>
              </a:ext>
            </a:extLst>
          </p:cNvPr>
          <p:cNvPicPr>
            <a:picLocks noChangeAspect="1" noChangeArrowheads="1"/>
          </p:cNvPicPr>
          <p:nvPr/>
        </p:nvPicPr>
        <p:blipFill rotWithShape="1">
          <a:blip r:embed="rId23" cstate="print">
            <a:clrChange>
              <a:clrFrom>
                <a:srgbClr val="FFFFFF"/>
              </a:clrFrom>
              <a:clrTo>
                <a:srgbClr val="FFFFFF">
                  <a:alpha val="0"/>
                </a:srgbClr>
              </a:clrTo>
            </a:clrChange>
            <a:extLst>
              <a:ext uri="{28A0092B-C50C-407E-A947-70E740481C1C}">
                <a14:useLocalDpi xmlns:a14="http://schemas.microsoft.com/office/drawing/2010/main" val="0"/>
              </a:ext>
            </a:extLst>
          </a:blip>
          <a:srcRect t="41249" b="40502"/>
          <a:stretch/>
        </p:blipFill>
        <p:spPr bwMode="auto">
          <a:xfrm>
            <a:off x="2342548" y="2763833"/>
            <a:ext cx="1204322" cy="219776"/>
          </a:xfrm>
          <a:prstGeom prst="rect">
            <a:avLst/>
          </a:prstGeom>
          <a:noFill/>
          <a:extLst>
            <a:ext uri="{909E8E84-426E-40DD-AFC4-6F175D3DCCD1}">
              <a14:hiddenFill xmlns:a14="http://schemas.microsoft.com/office/drawing/2010/main">
                <a:solidFill>
                  <a:srgbClr val="FFFFFF"/>
                </a:solidFill>
              </a14:hiddenFill>
            </a:ext>
          </a:extLst>
        </p:spPr>
      </p:pic>
      <p:pic>
        <p:nvPicPr>
          <p:cNvPr id="79" name="Picture 10" descr="Image result for kubeflow logo">
            <a:extLst>
              <a:ext uri="{FF2B5EF4-FFF2-40B4-BE49-F238E27FC236}">
                <a16:creationId xmlns="" xmlns:a16="http://schemas.microsoft.com/office/drawing/2014/main" id="{D1B55235-57C4-450F-BF70-309AC5D2B423}"/>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5267580" y="5026211"/>
            <a:ext cx="1144876" cy="288455"/>
          </a:xfrm>
          <a:prstGeom prst="rect">
            <a:avLst/>
          </a:prstGeom>
          <a:noFill/>
          <a:extLst>
            <a:ext uri="{909E8E84-426E-40DD-AFC4-6F175D3DCCD1}">
              <a14:hiddenFill xmlns:a14="http://schemas.microsoft.com/office/drawing/2010/main">
                <a:solidFill>
                  <a:srgbClr val="FFFFFF"/>
                </a:solidFill>
              </a14:hiddenFill>
            </a:ext>
          </a:extLst>
        </p:spPr>
      </p:pic>
      <p:pic>
        <p:nvPicPr>
          <p:cNvPr id="80" name="Picture 10" descr="Image result for kubeflow logo">
            <a:extLst>
              <a:ext uri="{FF2B5EF4-FFF2-40B4-BE49-F238E27FC236}">
                <a16:creationId xmlns="" xmlns:a16="http://schemas.microsoft.com/office/drawing/2014/main" id="{A1132DC7-B7C3-41C3-B05C-102F589F4CD6}"/>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2027113" y="4721609"/>
            <a:ext cx="1144876" cy="288455"/>
          </a:xfrm>
          <a:prstGeom prst="rect">
            <a:avLst/>
          </a:prstGeom>
          <a:noFill/>
          <a:extLst>
            <a:ext uri="{909E8E84-426E-40DD-AFC4-6F175D3DCCD1}">
              <a14:hiddenFill xmlns:a14="http://schemas.microsoft.com/office/drawing/2010/main">
                <a:solidFill>
                  <a:srgbClr val="FFFFFF"/>
                </a:solidFill>
              </a14:hiddenFill>
            </a:ext>
          </a:extLst>
        </p:spPr>
      </p:pic>
      <p:pic>
        <p:nvPicPr>
          <p:cNvPr id="81" name="Picture 58" descr="Related image">
            <a:extLst>
              <a:ext uri="{FF2B5EF4-FFF2-40B4-BE49-F238E27FC236}">
                <a16:creationId xmlns="" xmlns:a16="http://schemas.microsoft.com/office/drawing/2014/main" id="{1A3BFBD0-5496-48BF-9418-70E7F8228D68}"/>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3364813" y="4805039"/>
            <a:ext cx="554449" cy="354795"/>
          </a:xfrm>
          <a:prstGeom prst="rect">
            <a:avLst/>
          </a:prstGeom>
          <a:noFill/>
          <a:extLst>
            <a:ext uri="{909E8E84-426E-40DD-AFC4-6F175D3DCCD1}">
              <a14:hiddenFill xmlns:a14="http://schemas.microsoft.com/office/drawing/2010/main">
                <a:solidFill>
                  <a:srgbClr val="FFFFFF"/>
                </a:solidFill>
              </a14:hiddenFill>
            </a:ext>
          </a:extLst>
        </p:spPr>
      </p:pic>
      <p:pic>
        <p:nvPicPr>
          <p:cNvPr id="82" name="Picture 81">
            <a:extLst>
              <a:ext uri="{FF2B5EF4-FFF2-40B4-BE49-F238E27FC236}">
                <a16:creationId xmlns="" xmlns:a16="http://schemas.microsoft.com/office/drawing/2014/main" id="{8EE7B296-8CCA-434F-8943-506CB5B65013}"/>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3971313" y="4811118"/>
            <a:ext cx="830010" cy="275248"/>
          </a:xfrm>
          <a:prstGeom prst="rect">
            <a:avLst/>
          </a:prstGeom>
          <a:noFill/>
        </p:spPr>
      </p:pic>
      <p:pic>
        <p:nvPicPr>
          <p:cNvPr id="83" name="Picture 82">
            <a:extLst>
              <a:ext uri="{FF2B5EF4-FFF2-40B4-BE49-F238E27FC236}">
                <a16:creationId xmlns="" xmlns:a16="http://schemas.microsoft.com/office/drawing/2014/main" id="{A2470C0F-F4AD-4063-A05C-8099BAAD7619}"/>
              </a:ext>
            </a:extLst>
          </p:cNvPr>
          <p:cNvPicPr>
            <a:picLocks noChangeAspect="1"/>
          </p:cNvPicPr>
          <p:nvPr/>
        </p:nvPicPr>
        <p:blipFill>
          <a:blip r:embed="rId24">
            <a:clrChange>
              <a:clrFrom>
                <a:srgbClr val="FFFFFF"/>
              </a:clrFrom>
              <a:clrTo>
                <a:srgbClr val="FFFFFF">
                  <a:alpha val="0"/>
                </a:srgbClr>
              </a:clrTo>
            </a:clrChange>
          </a:blip>
          <a:stretch>
            <a:fillRect/>
          </a:stretch>
        </p:blipFill>
        <p:spPr>
          <a:xfrm>
            <a:off x="7933902" y="4975242"/>
            <a:ext cx="830010" cy="275248"/>
          </a:xfrm>
          <a:prstGeom prst="rect">
            <a:avLst/>
          </a:prstGeom>
          <a:noFill/>
        </p:spPr>
      </p:pic>
      <p:pic>
        <p:nvPicPr>
          <p:cNvPr id="84" name="Picture 10" descr="Image result for kubeflow logo">
            <a:extLst>
              <a:ext uri="{FF2B5EF4-FFF2-40B4-BE49-F238E27FC236}">
                <a16:creationId xmlns="" xmlns:a16="http://schemas.microsoft.com/office/drawing/2014/main" id="{B723B841-4110-4F7B-84B9-6AC3F40BE1B4}"/>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7604313" y="5132457"/>
            <a:ext cx="1144876" cy="288455"/>
          </a:xfrm>
          <a:prstGeom prst="rect">
            <a:avLst/>
          </a:prstGeom>
          <a:noFill/>
          <a:extLst>
            <a:ext uri="{909E8E84-426E-40DD-AFC4-6F175D3DCCD1}">
              <a14:hiddenFill xmlns:a14="http://schemas.microsoft.com/office/drawing/2010/main">
                <a:solidFill>
                  <a:srgbClr val="FFFFFF"/>
                </a:solidFill>
              </a14:hiddenFill>
            </a:ext>
          </a:extLst>
        </p:spPr>
      </p:pic>
      <p:pic>
        <p:nvPicPr>
          <p:cNvPr id="85" name="Picture 84">
            <a:extLst>
              <a:ext uri="{FF2B5EF4-FFF2-40B4-BE49-F238E27FC236}">
                <a16:creationId xmlns="" xmlns:a16="http://schemas.microsoft.com/office/drawing/2014/main" id="{C7293459-F59E-41FA-A508-BD35EC677D3A}"/>
              </a:ext>
            </a:extLst>
          </p:cNvPr>
          <p:cNvPicPr>
            <a:picLocks noChangeAspect="1"/>
          </p:cNvPicPr>
          <p:nvPr/>
        </p:nvPicPr>
        <p:blipFill>
          <a:blip r:embed="rId25"/>
          <a:stretch>
            <a:fillRect/>
          </a:stretch>
        </p:blipFill>
        <p:spPr>
          <a:xfrm>
            <a:off x="8121999" y="2842046"/>
            <a:ext cx="398764" cy="366863"/>
          </a:xfrm>
          <a:prstGeom prst="rect">
            <a:avLst/>
          </a:prstGeom>
        </p:spPr>
      </p:pic>
      <p:sp>
        <p:nvSpPr>
          <p:cNvPr id="86" name="Rectangle 85">
            <a:extLst>
              <a:ext uri="{FF2B5EF4-FFF2-40B4-BE49-F238E27FC236}">
                <a16:creationId xmlns="" xmlns:a16="http://schemas.microsoft.com/office/drawing/2014/main" id="{D705315D-3F49-44CD-9DBB-56ADCF54B838}"/>
              </a:ext>
            </a:extLst>
          </p:cNvPr>
          <p:cNvSpPr/>
          <p:nvPr/>
        </p:nvSpPr>
        <p:spPr>
          <a:xfrm>
            <a:off x="6556502" y="5212871"/>
            <a:ext cx="556277" cy="251752"/>
          </a:xfrm>
          <a:prstGeom prst="rect">
            <a:avLst/>
          </a:prstGeom>
          <a:solidFill>
            <a:srgbClr val="DFE1DF"/>
          </a:solidFill>
          <a:ln w="12700" cap="flat" cmpd="sng" algn="ctr">
            <a:solidFill>
              <a:srgbClr val="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entury Gothic" panose="020F0302020204030204"/>
                <a:ea typeface="+mn-ea"/>
                <a:cs typeface="+mn-cs"/>
              </a:rPr>
              <a:t>AIF 360</a:t>
            </a:r>
          </a:p>
        </p:txBody>
      </p:sp>
      <p:pic>
        <p:nvPicPr>
          <p:cNvPr id="87" name="Picture 9" descr="http://developer.ibm.com/code/wp-content/uploads/sites/118/2018/03/codait-logo.png">
            <a:extLst>
              <a:ext uri="{FF2B5EF4-FFF2-40B4-BE49-F238E27FC236}">
                <a16:creationId xmlns="" xmlns:a16="http://schemas.microsoft.com/office/drawing/2014/main" id="{899CFFF9-6F83-4CE2-BD26-F195193EC45C}"/>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6629413" y="4907091"/>
            <a:ext cx="425935" cy="394350"/>
          </a:xfrm>
          <a:prstGeom prst="rect">
            <a:avLst/>
          </a:prstGeom>
          <a:noFill/>
          <a:extLst>
            <a:ext uri="{909E8E84-426E-40DD-AFC4-6F175D3DCCD1}">
              <a14:hiddenFill xmlns:a14="http://schemas.microsoft.com/office/drawing/2010/main">
                <a:solidFill>
                  <a:srgbClr val="FFFFFF"/>
                </a:solidFill>
              </a14:hiddenFill>
            </a:ext>
          </a:extLst>
        </p:spPr>
      </p:pic>
      <p:pic>
        <p:nvPicPr>
          <p:cNvPr id="88" name="Picture 16" descr="Related image">
            <a:extLst>
              <a:ext uri="{FF2B5EF4-FFF2-40B4-BE49-F238E27FC236}">
                <a16:creationId xmlns="" xmlns:a16="http://schemas.microsoft.com/office/drawing/2014/main" id="{E3607D29-4A3A-4901-A4C0-30D458E0084D}"/>
              </a:ext>
            </a:extLst>
          </p:cNvPr>
          <p:cNvPicPr>
            <a:picLocks noChangeAspect="1" noChangeArrowheads="1"/>
          </p:cNvPicPr>
          <p:nvPr/>
        </p:nvPicPr>
        <p:blipFill>
          <a:blip r:embed="rId26" cstate="print">
            <a:extLst>
              <a:ext uri="{28A0092B-C50C-407E-A947-70E740481C1C}">
                <a14:useLocalDpi xmlns:a14="http://schemas.microsoft.com/office/drawing/2010/main" val="0"/>
              </a:ext>
            </a:extLst>
          </a:blip>
          <a:srcRect/>
          <a:stretch>
            <a:fillRect/>
          </a:stretch>
        </p:blipFill>
        <p:spPr bwMode="auto">
          <a:xfrm>
            <a:off x="11125824" y="3697530"/>
            <a:ext cx="751634" cy="289630"/>
          </a:xfrm>
          <a:prstGeom prst="rect">
            <a:avLst/>
          </a:prstGeom>
          <a:noFill/>
          <a:extLst>
            <a:ext uri="{909E8E84-426E-40DD-AFC4-6F175D3DCCD1}">
              <a14:hiddenFill xmlns:a14="http://schemas.microsoft.com/office/drawing/2010/main">
                <a:solidFill>
                  <a:srgbClr val="FFFFFF"/>
                </a:solidFill>
              </a14:hiddenFill>
            </a:ext>
          </a:extLst>
        </p:spPr>
      </p:pic>
      <p:pic>
        <p:nvPicPr>
          <p:cNvPr id="89" name="Picture 10" descr="Image result for kubeflow logo">
            <a:extLst>
              <a:ext uri="{FF2B5EF4-FFF2-40B4-BE49-F238E27FC236}">
                <a16:creationId xmlns="" xmlns:a16="http://schemas.microsoft.com/office/drawing/2014/main" id="{C50A0CAF-008A-47A6-994A-060F2F7F3FA5}"/>
              </a:ext>
            </a:extLst>
          </p:cNvPr>
          <p:cNvPicPr>
            <a:picLocks noChangeAspect="1" noChangeArrowheads="1"/>
          </p:cNvPicPr>
          <p:nvPr/>
        </p:nvPicPr>
        <p:blipFill>
          <a:blip r:embed="rId21" cstate="print">
            <a:extLst>
              <a:ext uri="{28A0092B-C50C-407E-A947-70E740481C1C}">
                <a14:useLocalDpi xmlns:a14="http://schemas.microsoft.com/office/drawing/2010/main" val="0"/>
              </a:ext>
            </a:extLst>
          </a:blip>
          <a:srcRect/>
          <a:stretch>
            <a:fillRect/>
          </a:stretch>
        </p:blipFill>
        <p:spPr bwMode="auto">
          <a:xfrm>
            <a:off x="11057091" y="3965311"/>
            <a:ext cx="1144876" cy="288455"/>
          </a:xfrm>
          <a:prstGeom prst="rect">
            <a:avLst/>
          </a:prstGeom>
          <a:noFill/>
          <a:extLst>
            <a:ext uri="{909E8E84-426E-40DD-AFC4-6F175D3DCCD1}">
              <a14:hiddenFill xmlns:a14="http://schemas.microsoft.com/office/drawing/2010/main">
                <a:solidFill>
                  <a:srgbClr val="FFFFFF"/>
                </a:solidFill>
              </a14:hiddenFill>
            </a:ext>
          </a:extLst>
        </p:spPr>
      </p:pic>
      <p:sp>
        <p:nvSpPr>
          <p:cNvPr id="90" name="Rectangle 89">
            <a:extLst>
              <a:ext uri="{FF2B5EF4-FFF2-40B4-BE49-F238E27FC236}">
                <a16:creationId xmlns="" xmlns:a16="http://schemas.microsoft.com/office/drawing/2014/main" id="{201B8F2E-4343-45D6-8490-1CFAB0F31711}"/>
              </a:ext>
            </a:extLst>
          </p:cNvPr>
          <p:cNvSpPr/>
          <p:nvPr/>
        </p:nvSpPr>
        <p:spPr>
          <a:xfrm>
            <a:off x="1180020" y="2838996"/>
            <a:ext cx="556277" cy="251752"/>
          </a:xfrm>
          <a:prstGeom prst="rect">
            <a:avLst/>
          </a:prstGeom>
          <a:solidFill>
            <a:srgbClr val="DFE1DF"/>
          </a:solidFill>
          <a:ln w="12700" cap="flat" cmpd="sng" algn="ctr">
            <a:solidFill>
              <a:srgbClr val="000000"/>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latin typeface="Century Gothic" panose="020F0302020204030204"/>
                <a:ea typeface="+mn-ea"/>
                <a:cs typeface="+mn-cs"/>
              </a:rPr>
              <a:t>MAX</a:t>
            </a:r>
          </a:p>
        </p:txBody>
      </p:sp>
      <p:pic>
        <p:nvPicPr>
          <p:cNvPr id="91" name="Picture 9" descr="http://developer.ibm.com/code/wp-content/uploads/sites/118/2018/03/codait-logo.png">
            <a:extLst>
              <a:ext uri="{FF2B5EF4-FFF2-40B4-BE49-F238E27FC236}">
                <a16:creationId xmlns="" xmlns:a16="http://schemas.microsoft.com/office/drawing/2014/main" id="{AB242439-718E-4DD5-A91D-AFD9F1FAE6BF}"/>
              </a:ext>
            </a:extLst>
          </p:cNvPr>
          <p:cNvPicPr>
            <a:picLocks noChangeAspect="1" noChangeArrowheads="1"/>
          </p:cNvPicPr>
          <p:nvPr/>
        </p:nvPicPr>
        <p:blipFill>
          <a:blip r:embed="rId22" cstate="print">
            <a:extLst>
              <a:ext uri="{28A0092B-C50C-407E-A947-70E740481C1C}">
                <a14:useLocalDpi xmlns:a14="http://schemas.microsoft.com/office/drawing/2010/main" val="0"/>
              </a:ext>
            </a:extLst>
          </a:blip>
          <a:srcRect/>
          <a:stretch>
            <a:fillRect/>
          </a:stretch>
        </p:blipFill>
        <p:spPr bwMode="auto">
          <a:xfrm>
            <a:off x="1252931" y="2533216"/>
            <a:ext cx="425935" cy="394350"/>
          </a:xfrm>
          <a:prstGeom prst="rect">
            <a:avLst/>
          </a:prstGeom>
          <a:noFill/>
          <a:extLst>
            <a:ext uri="{909E8E84-426E-40DD-AFC4-6F175D3DCCD1}">
              <a14:hiddenFill xmlns:a14="http://schemas.microsoft.com/office/drawing/2010/main">
                <a:solidFill>
                  <a:srgbClr val="FFFFFF"/>
                </a:solidFill>
              </a14:hiddenFill>
            </a:ext>
          </a:extLst>
        </p:spPr>
      </p:pic>
      <p:pic>
        <p:nvPicPr>
          <p:cNvPr id="92" name="Picture 91">
            <a:extLst>
              <a:ext uri="{FF2B5EF4-FFF2-40B4-BE49-F238E27FC236}">
                <a16:creationId xmlns="" xmlns:a16="http://schemas.microsoft.com/office/drawing/2014/main" id="{ADFE3CFF-E589-4E20-8B8A-4D82E63AF241}"/>
              </a:ext>
            </a:extLst>
          </p:cNvPr>
          <p:cNvPicPr>
            <a:picLocks noChangeAspect="1"/>
          </p:cNvPicPr>
          <p:nvPr/>
        </p:nvPicPr>
        <p:blipFill>
          <a:blip r:embed="rId5"/>
          <a:stretch>
            <a:fillRect/>
          </a:stretch>
        </p:blipFill>
        <p:spPr>
          <a:xfrm>
            <a:off x="5524574" y="4438718"/>
            <a:ext cx="342651" cy="354889"/>
          </a:xfrm>
          <a:prstGeom prst="rect">
            <a:avLst/>
          </a:prstGeom>
        </p:spPr>
      </p:pic>
      <p:sp>
        <p:nvSpPr>
          <p:cNvPr id="93" name="Rectangle 92">
            <a:extLst>
              <a:ext uri="{FF2B5EF4-FFF2-40B4-BE49-F238E27FC236}">
                <a16:creationId xmlns="" xmlns:a16="http://schemas.microsoft.com/office/drawing/2014/main" id="{F209867C-431C-4D13-8F93-4EFC12811D10}"/>
              </a:ext>
            </a:extLst>
          </p:cNvPr>
          <p:cNvSpPr/>
          <p:nvPr/>
        </p:nvSpPr>
        <p:spPr>
          <a:xfrm>
            <a:off x="1529520" y="5597130"/>
            <a:ext cx="10512805" cy="431365"/>
          </a:xfrm>
          <a:prstGeom prst="rect">
            <a:avLst/>
          </a:prstGeom>
          <a:solidFill>
            <a:schemeClr val="accent2"/>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white"/>
                </a:solidFill>
                <a:effectLst/>
                <a:uLnTx/>
                <a:uFillTx/>
                <a:latin typeface="Century Gothic" panose="020F0302020204030204"/>
                <a:ea typeface="+mn-ea"/>
                <a:cs typeface="+mn-cs"/>
              </a:rPr>
              <a:t>Acumos AI Framework Integration (Proposed)</a:t>
            </a:r>
          </a:p>
        </p:txBody>
      </p:sp>
    </p:spTree>
    <p:extLst>
      <p:ext uri="{BB962C8B-B14F-4D97-AF65-F5344CB8AC3E}">
        <p14:creationId xmlns:p14="http://schemas.microsoft.com/office/powerpoint/2010/main" val="12207966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5259" y="2625942"/>
            <a:ext cx="10515600" cy="369344"/>
          </a:xfrm>
        </p:spPr>
        <p:txBody>
          <a:bodyPr vert="horz" lIns="0" tIns="0" rIns="0" bIns="0" rtlCol="0" anchor="t">
            <a:noAutofit/>
          </a:bodyPr>
          <a:lstStyle/>
          <a:p>
            <a:pPr algn="ctr" defTabSz="457337">
              <a:spcAft>
                <a:spcPts val="600"/>
              </a:spcAft>
            </a:pPr>
            <a:r>
              <a:rPr lang="en-US" sz="6000" dirty="0" smtClean="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Q&amp;A?</a:t>
            </a:r>
            <a:br>
              <a:rPr lang="en-US" sz="6000" dirty="0" smtClean="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r>
              <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
            </a:r>
            <a:br>
              <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br>
            <a:r>
              <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Thank You!</a:t>
            </a:r>
          </a:p>
        </p:txBody>
      </p:sp>
    </p:spTree>
    <p:extLst>
      <p:ext uri="{BB962C8B-B14F-4D97-AF65-F5344CB8AC3E}">
        <p14:creationId xmlns:p14="http://schemas.microsoft.com/office/powerpoint/2010/main" val="21016873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p:cNvSpPr>
          <p:nvPr/>
        </p:nvSpPr>
        <p:spPr>
          <a:xfrm>
            <a:off x="489033"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1000"/>
              </a:lnSpc>
              <a:defRPr sz="800" b="0" kern="1200">
                <a:solidFill>
                  <a:schemeClr val="tx2"/>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ts val="1000"/>
              </a:lnSpc>
              <a:spcBef>
                <a:spcPts val="0"/>
              </a:spcBef>
              <a:spcAft>
                <a:spcPts val="0"/>
              </a:spcAft>
              <a:buClrTx/>
              <a:buSzTx/>
              <a:buFontTx/>
              <a:buNone/>
              <a:tabLst/>
              <a:defRPr/>
            </a:pPr>
            <a:fld id="{12CB907E-C602-C34B-93F7-CA9E40714286}" type="slidenum">
              <a:rPr kumimoji="0" lang="en-US" sz="800" b="0" i="0" u="none" strike="noStrike" kern="1200" cap="none" spc="0" normalizeH="0" baseline="0" noProof="0" smtClean="0">
                <a:ln>
                  <a:noFill/>
                </a:ln>
                <a:solidFill>
                  <a:srgbClr val="000000"/>
                </a:solidFill>
                <a:effectLst/>
                <a:uLnTx/>
                <a:uFillTx/>
                <a:latin typeface="Calibri"/>
                <a:ea typeface="+mn-ea"/>
                <a:cs typeface="+mn-cs"/>
              </a:rPr>
              <a:pPr marL="0" marR="0" lvl="0" indent="0" algn="l" defTabSz="914400" rtl="0" eaLnBrk="1" fontAlgn="auto" latinLnBrk="0" hangingPunct="1">
                <a:lnSpc>
                  <a:spcPts val="1000"/>
                </a:lnSpc>
                <a:spcBef>
                  <a:spcPts val="0"/>
                </a:spcBef>
                <a:spcAft>
                  <a:spcPts val="0"/>
                </a:spcAft>
                <a:buClrTx/>
                <a:buSzTx/>
                <a:buFontTx/>
                <a:buNone/>
                <a:tabLst/>
                <a:defRPr/>
              </a:pPr>
              <a:t>34</a:t>
            </a:fld>
            <a:r>
              <a:rPr kumimoji="0" lang="en-US" sz="800" b="0" i="0" u="none" strike="noStrike" kern="1200" cap="none" spc="0" normalizeH="0" baseline="0" noProof="0" smtClean="0">
                <a:ln>
                  <a:noFill/>
                </a:ln>
                <a:solidFill>
                  <a:srgbClr val="000000"/>
                </a:solidFill>
                <a:effectLst/>
                <a:uLnTx/>
                <a:uFillTx/>
                <a:latin typeface="Calibri"/>
                <a:ea typeface="+mn-ea"/>
                <a:cs typeface="+mn-cs"/>
              </a:rPr>
              <a:t> </a:t>
            </a:r>
            <a:endParaRPr kumimoji="0" lang="en-US" sz="800" b="0" i="0" u="none" strike="noStrike" kern="1200" cap="none" spc="0" normalizeH="0" baseline="0" noProof="0" dirty="0">
              <a:ln>
                <a:noFill/>
              </a:ln>
              <a:solidFill>
                <a:srgbClr val="000000"/>
              </a:solidFill>
              <a:effectLst/>
              <a:uLnTx/>
              <a:uFillTx/>
              <a:latin typeface="Calibri"/>
              <a:ea typeface="+mn-ea"/>
              <a:cs typeface="+mn-cs"/>
            </a:endParaRPr>
          </a:p>
        </p:txBody>
      </p:sp>
      <p:sp>
        <p:nvSpPr>
          <p:cNvPr id="3" name="Title 1"/>
          <p:cNvSpPr txBox="1">
            <a:spLocks/>
          </p:cNvSpPr>
          <p:nvPr/>
        </p:nvSpPr>
        <p:spPr>
          <a:xfrm>
            <a:off x="145230" y="-10110"/>
            <a:ext cx="10515600" cy="464215"/>
          </a:xfrm>
          <a:prstGeom prst="rect">
            <a:avLst/>
          </a:prstGeom>
        </p:spPr>
        <p:txBody>
          <a:bodyPr vert="horz" lIns="0" tIns="0" rIns="0" bIns="0" rtlCol="0" anchor="t">
            <a:no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defTabSz="457200">
              <a:lnSpc>
                <a:spcPct val="110000"/>
              </a:lnSpc>
              <a:spcAft>
                <a:spcPts val="1000"/>
              </a:spcAft>
            </a:pPr>
            <a:r>
              <a:rPr lang="en-US" sz="3200" dirty="0">
                <a:solidFill>
                  <a:srgbClr val="000000"/>
                </a:solidFill>
                <a:latin typeface="Calibri"/>
              </a:rPr>
              <a:t>Acumos AI for 5G/O-RAN/Intelligent Controller (RIC)</a:t>
            </a:r>
          </a:p>
        </p:txBody>
      </p:sp>
      <p:grpSp>
        <p:nvGrpSpPr>
          <p:cNvPr id="4" name="Group 3"/>
          <p:cNvGrpSpPr/>
          <p:nvPr/>
        </p:nvGrpSpPr>
        <p:grpSpPr>
          <a:xfrm>
            <a:off x="1084570" y="829340"/>
            <a:ext cx="754863" cy="790025"/>
            <a:chOff x="899311" y="2916603"/>
            <a:chExt cx="811440" cy="849239"/>
          </a:xfrm>
        </p:grpSpPr>
        <p:pic>
          <p:nvPicPr>
            <p:cNvPr id="5" name="Picture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80419" y="2916603"/>
              <a:ext cx="649224" cy="649224"/>
            </a:xfrm>
            <a:prstGeom prst="rect">
              <a:avLst/>
            </a:prstGeom>
          </p:spPr>
        </p:pic>
        <p:sp>
          <p:nvSpPr>
            <p:cNvPr id="6" name="Rectangle 5"/>
            <p:cNvSpPr/>
            <p:nvPr/>
          </p:nvSpPr>
          <p:spPr>
            <a:xfrm>
              <a:off x="899311" y="3458065"/>
              <a:ext cx="811440" cy="307777"/>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9FDB"/>
                  </a:solidFill>
                  <a:effectLst/>
                  <a:uLnTx/>
                  <a:uFillTx/>
                </a:rPr>
                <a:t>Modeler</a:t>
              </a:r>
            </a:p>
          </p:txBody>
        </p:sp>
      </p:grpSp>
      <p:grpSp>
        <p:nvGrpSpPr>
          <p:cNvPr id="7" name="Group 6"/>
          <p:cNvGrpSpPr/>
          <p:nvPr/>
        </p:nvGrpSpPr>
        <p:grpSpPr>
          <a:xfrm>
            <a:off x="4109348" y="4613046"/>
            <a:ext cx="936650" cy="1031142"/>
            <a:chOff x="2885187" y="2839095"/>
            <a:chExt cx="707857" cy="727816"/>
          </a:xfrm>
        </p:grpSpPr>
        <p:pic>
          <p:nvPicPr>
            <p:cNvPr id="8" name="Content Placeholder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7970" y="2896941"/>
              <a:ext cx="348541" cy="383396"/>
            </a:xfrm>
            <a:prstGeom prst="rect">
              <a:avLst/>
            </a:prstGeom>
          </p:spPr>
        </p:pic>
        <p:graphicFrame>
          <p:nvGraphicFramePr>
            <p:cNvPr id="9" name="Diagram 8"/>
            <p:cNvGraphicFramePr/>
            <p:nvPr>
              <p:extLst/>
            </p:nvPr>
          </p:nvGraphicFramePr>
          <p:xfrm>
            <a:off x="3092315" y="2839095"/>
            <a:ext cx="293601" cy="46562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10" name="Straight Connector 9"/>
            <p:cNvSpPr/>
            <p:nvPr/>
          </p:nvSpPr>
          <p:spPr>
            <a:xfrm>
              <a:off x="2989327" y="3304725"/>
              <a:ext cx="499579" cy="0"/>
            </a:xfrm>
            <a:prstGeom prst="line">
              <a:avLst/>
            </a:prstGeom>
            <a:solidFill>
              <a:srgbClr val="4472C4">
                <a:hueOff val="0"/>
                <a:satOff val="0"/>
                <a:lumOff val="0"/>
                <a:alphaOff val="0"/>
              </a:srgbClr>
            </a:solidFill>
            <a:ln w="12700" cap="flat" cmpd="sng" algn="ctr">
              <a:solidFill>
                <a:srgbClr val="4472C4">
                  <a:hueOff val="0"/>
                  <a:satOff val="0"/>
                  <a:lumOff val="0"/>
                  <a:alphaOff val="0"/>
                </a:srgbClr>
              </a:solidFill>
              <a:prstDash val="solid"/>
              <a:miter lim="800000"/>
            </a:ln>
            <a:effectLst/>
          </p:spPr>
        </p:sp>
        <p:sp>
          <p:nvSpPr>
            <p:cNvPr id="11" name="Freeform 10"/>
            <p:cNvSpPr/>
            <p:nvPr/>
          </p:nvSpPr>
          <p:spPr>
            <a:xfrm>
              <a:off x="2885187" y="3329112"/>
              <a:ext cx="707857"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Data Lake</a:t>
              </a:r>
            </a:p>
          </p:txBody>
        </p:sp>
      </p:grpSp>
      <p:grpSp>
        <p:nvGrpSpPr>
          <p:cNvPr id="12" name="Group 11"/>
          <p:cNvGrpSpPr/>
          <p:nvPr/>
        </p:nvGrpSpPr>
        <p:grpSpPr>
          <a:xfrm>
            <a:off x="648586" y="1619012"/>
            <a:ext cx="1477926" cy="504061"/>
            <a:chOff x="648586" y="1619012"/>
            <a:chExt cx="1477926" cy="504061"/>
          </a:xfrm>
        </p:grpSpPr>
        <p:sp>
          <p:nvSpPr>
            <p:cNvPr id="13" name="Rounded Rectangle 12"/>
            <p:cNvSpPr/>
            <p:nvPr/>
          </p:nvSpPr>
          <p:spPr>
            <a:xfrm>
              <a:off x="648586" y="1619012"/>
              <a:ext cx="1477926" cy="504061"/>
            </a:xfrm>
            <a:prstGeom prst="roundRect">
              <a:avLst/>
            </a:prstGeom>
            <a:solidFill>
              <a:srgbClr val="FFC000"/>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4" name="Picture 13"/>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76178" y="1664286"/>
              <a:ext cx="1188553" cy="430850"/>
            </a:xfrm>
            <a:prstGeom prst="rect">
              <a:avLst/>
            </a:prstGeom>
          </p:spPr>
        </p:pic>
      </p:grpSp>
      <p:sp>
        <p:nvSpPr>
          <p:cNvPr id="15" name="Rounded Rectangle 14"/>
          <p:cNvSpPr/>
          <p:nvPr/>
        </p:nvSpPr>
        <p:spPr>
          <a:xfrm>
            <a:off x="855343" y="3163171"/>
            <a:ext cx="1627528" cy="830260"/>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16" name="Graphic 6">
            <a:extLst>
              <a:ext uri="{FF2B5EF4-FFF2-40B4-BE49-F238E27FC236}">
                <a16:creationId xmlns="" xmlns:a16="http://schemas.microsoft.com/office/drawing/2014/main" id="{4D715B7A-CBA3-49FC-90F0-CB5D72231560}"/>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r="73885"/>
          <a:stretch/>
        </p:blipFill>
        <p:spPr>
          <a:xfrm>
            <a:off x="1349557" y="3237213"/>
            <a:ext cx="639100" cy="460168"/>
          </a:xfrm>
          <a:prstGeom prst="rect">
            <a:avLst/>
          </a:prstGeom>
        </p:spPr>
      </p:pic>
      <p:pic>
        <p:nvPicPr>
          <p:cNvPr id="17" name="Graphic 6">
            <a:extLst>
              <a:ext uri="{FF2B5EF4-FFF2-40B4-BE49-F238E27FC236}">
                <a16:creationId xmlns="" xmlns:a16="http://schemas.microsoft.com/office/drawing/2014/main" id="{4D715B7A-CBA3-49FC-90F0-CB5D72231560}"/>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26985" r="32175"/>
          <a:stretch/>
        </p:blipFill>
        <p:spPr>
          <a:xfrm>
            <a:off x="1313797" y="3682431"/>
            <a:ext cx="710621" cy="327182"/>
          </a:xfrm>
          <a:prstGeom prst="rect">
            <a:avLst/>
          </a:prstGeom>
        </p:spPr>
      </p:pic>
      <p:cxnSp>
        <p:nvCxnSpPr>
          <p:cNvPr id="18" name="Curved Connector 17"/>
          <p:cNvCxnSpPr>
            <a:stCxn id="13" idx="2"/>
            <a:endCxn id="16" idx="0"/>
          </p:cNvCxnSpPr>
          <p:nvPr/>
        </p:nvCxnSpPr>
        <p:spPr>
          <a:xfrm rot="16200000" flipH="1">
            <a:off x="971258" y="2539364"/>
            <a:ext cx="1114140" cy="281558"/>
          </a:xfrm>
          <a:prstGeom prst="curvedConnector3">
            <a:avLst>
              <a:gd name="adj1" fmla="val 50000"/>
            </a:avLst>
          </a:prstGeom>
          <a:noFill/>
          <a:ln w="28575" cap="flat" cmpd="sng" algn="ctr">
            <a:solidFill>
              <a:srgbClr val="4472C4"/>
            </a:solidFill>
            <a:prstDash val="solid"/>
            <a:miter lim="800000"/>
            <a:tailEnd type="triangle"/>
          </a:ln>
          <a:effectLst/>
        </p:spPr>
      </p:cxnSp>
      <p:grpSp>
        <p:nvGrpSpPr>
          <p:cNvPr id="19" name="Group 18"/>
          <p:cNvGrpSpPr/>
          <p:nvPr/>
        </p:nvGrpSpPr>
        <p:grpSpPr>
          <a:xfrm>
            <a:off x="1063822" y="2293281"/>
            <a:ext cx="796357" cy="733720"/>
            <a:chOff x="2048470" y="1919371"/>
            <a:chExt cx="444580" cy="408139"/>
          </a:xfrm>
        </p:grpSpPr>
        <p:sp>
          <p:nvSpPr>
            <p:cNvPr id="20" name="Hexagon 19"/>
            <p:cNvSpPr/>
            <p:nvPr/>
          </p:nvSpPr>
          <p:spPr>
            <a:xfrm>
              <a:off x="2048470" y="1919371"/>
              <a:ext cx="444580" cy="408139"/>
            </a:xfrm>
            <a:prstGeom prst="hexagon">
              <a:avLst/>
            </a:prstGeom>
            <a:solidFill>
              <a:srgbClr val="7CC6FF"/>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21" name="TextBox 43"/>
            <p:cNvSpPr txBox="1"/>
            <p:nvPr/>
          </p:nvSpPr>
          <p:spPr>
            <a:xfrm>
              <a:off x="2061392" y="2035767"/>
              <a:ext cx="424260" cy="191171"/>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200" b="1" i="0" u="none" strike="noStrike" kern="1200" cap="none" spc="0" normalizeH="0" baseline="0" noProof="0" dirty="0">
                  <a:ln>
                    <a:noFill/>
                  </a:ln>
                  <a:solidFill>
                    <a:srgbClr val="002060"/>
                  </a:solidFill>
                  <a:effectLst/>
                  <a:uLnTx/>
                  <a:uFillTx/>
                  <a:latin typeface="Calibri"/>
                  <a:ea typeface="+mn-ea"/>
                  <a:cs typeface="+mn-cs"/>
                </a:rPr>
                <a:t>Analytic Model</a:t>
              </a:r>
            </a:p>
          </p:txBody>
        </p:sp>
      </p:grpSp>
      <p:sp>
        <p:nvSpPr>
          <p:cNvPr id="22" name="Rounded Rectangle 21"/>
          <p:cNvSpPr/>
          <p:nvPr/>
        </p:nvSpPr>
        <p:spPr>
          <a:xfrm>
            <a:off x="608883" y="4553546"/>
            <a:ext cx="2688534" cy="1647383"/>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bIns="0"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a:ln>
                  <a:noFill/>
                </a:ln>
                <a:solidFill>
                  <a:prstClr val="black"/>
                </a:solidFill>
                <a:effectLst/>
                <a:uLnTx/>
                <a:uFillTx/>
              </a:rPr>
              <a:t>External Training Client</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(Train &amp; Retrain Models)</a:t>
            </a:r>
          </a:p>
        </p:txBody>
      </p:sp>
      <p:grpSp>
        <p:nvGrpSpPr>
          <p:cNvPr id="23" name="Group 22"/>
          <p:cNvGrpSpPr/>
          <p:nvPr/>
        </p:nvGrpSpPr>
        <p:grpSpPr>
          <a:xfrm>
            <a:off x="1515408" y="4842355"/>
            <a:ext cx="707857" cy="845481"/>
            <a:chOff x="837595" y="4009852"/>
            <a:chExt cx="707857" cy="845481"/>
          </a:xfrm>
        </p:grpSpPr>
        <p:pic>
          <p:nvPicPr>
            <p:cNvPr id="24" name="Picture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15973" y="4359236"/>
              <a:ext cx="351100" cy="496097"/>
            </a:xfrm>
            <a:prstGeom prst="rect">
              <a:avLst/>
            </a:prstGeom>
          </p:spPr>
        </p:pic>
        <p:sp>
          <p:nvSpPr>
            <p:cNvPr id="25" name="Freeform 24"/>
            <p:cNvSpPr/>
            <p:nvPr/>
          </p:nvSpPr>
          <p:spPr>
            <a:xfrm>
              <a:off x="837595" y="4009852"/>
              <a:ext cx="707857"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Training Cache</a:t>
              </a:r>
            </a:p>
          </p:txBody>
        </p:sp>
      </p:grpSp>
      <p:cxnSp>
        <p:nvCxnSpPr>
          <p:cNvPr id="26" name="Curved Connector 25"/>
          <p:cNvCxnSpPr>
            <a:cxnSpLocks/>
            <a:stCxn id="15" idx="1"/>
            <a:endCxn id="22" idx="1"/>
          </p:cNvCxnSpPr>
          <p:nvPr/>
        </p:nvCxnSpPr>
        <p:spPr>
          <a:xfrm rot="10800000" flipV="1">
            <a:off x="608883" y="3578300"/>
            <a:ext cx="246460" cy="1798937"/>
          </a:xfrm>
          <a:prstGeom prst="curvedConnector3">
            <a:avLst>
              <a:gd name="adj1" fmla="val 192753"/>
            </a:avLst>
          </a:prstGeom>
          <a:noFill/>
          <a:ln w="28575" cap="flat" cmpd="sng" algn="ctr">
            <a:solidFill>
              <a:srgbClr val="4472C4"/>
            </a:solidFill>
            <a:prstDash val="solid"/>
            <a:miter lim="800000"/>
            <a:tailEnd type="triangle"/>
          </a:ln>
          <a:effectLst/>
        </p:spPr>
      </p:cxnSp>
      <p:sp>
        <p:nvSpPr>
          <p:cNvPr id="27" name="Hexagon 26"/>
          <p:cNvSpPr/>
          <p:nvPr/>
        </p:nvSpPr>
        <p:spPr>
          <a:xfrm>
            <a:off x="806310" y="4686465"/>
            <a:ext cx="580790" cy="535109"/>
          </a:xfrm>
          <a:prstGeom prst="hexagon">
            <a:avLst/>
          </a:prstGeom>
          <a:solidFill>
            <a:srgbClr val="7CC6FF"/>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0" tIns="0" rIns="0" bIns="0" rtlCol="0" anchor="ctr"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2146">
              <a:defRPr/>
            </a:pPr>
            <a:r>
              <a:rPr lang="en-US" sz="900" b="1" u="sng" kern="0" dirty="0">
                <a:solidFill>
                  <a:srgbClr val="000000"/>
                </a:solidFill>
                <a:ea typeface="ＭＳ Ｐゴシック" charset="0"/>
              </a:rPr>
              <a:t>Training Model</a:t>
            </a:r>
          </a:p>
        </p:txBody>
      </p:sp>
      <p:cxnSp>
        <p:nvCxnSpPr>
          <p:cNvPr id="28" name="Straight Arrow Connector 27"/>
          <p:cNvCxnSpPr>
            <a:cxnSpLocks/>
            <a:stCxn id="8" idx="1"/>
            <a:endCxn id="29" idx="0"/>
          </p:cNvCxnSpPr>
          <p:nvPr/>
        </p:nvCxnSpPr>
        <p:spPr>
          <a:xfrm flipH="1" flipV="1">
            <a:off x="2972696" y="4957636"/>
            <a:ext cx="1378514" cy="8955"/>
          </a:xfrm>
          <a:prstGeom prst="straightConnector1">
            <a:avLst/>
          </a:prstGeom>
          <a:noFill/>
          <a:ln w="6350" cap="flat" cmpd="sng" algn="ctr">
            <a:solidFill>
              <a:srgbClr val="4472C4"/>
            </a:solidFill>
            <a:prstDash val="solid"/>
            <a:miter lim="800000"/>
            <a:tailEnd type="triangle"/>
          </a:ln>
          <a:effectLst/>
        </p:spPr>
      </p:cxnSp>
      <p:sp>
        <p:nvSpPr>
          <p:cNvPr id="29" name="Hexagon 28"/>
          <p:cNvSpPr/>
          <p:nvPr/>
        </p:nvSpPr>
        <p:spPr>
          <a:xfrm>
            <a:off x="2384056" y="4686465"/>
            <a:ext cx="588640" cy="542342"/>
          </a:xfrm>
          <a:prstGeom prst="hexagon">
            <a:avLst/>
          </a:prstGeom>
          <a:solidFill>
            <a:srgbClr val="A5A5A5"/>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0" tIns="0" rIns="0"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defTabSz="1622146">
              <a:defRPr/>
            </a:pPr>
            <a:r>
              <a:rPr lang="en-US" sz="900" b="1" u="sng" kern="0" dirty="0">
                <a:solidFill>
                  <a:srgbClr val="000000"/>
                </a:solidFill>
                <a:ea typeface="ＭＳ Ｐゴシック" charset="0"/>
              </a:rPr>
              <a:t>Data Broker -DB</a:t>
            </a:r>
          </a:p>
        </p:txBody>
      </p:sp>
      <p:cxnSp>
        <p:nvCxnSpPr>
          <p:cNvPr id="30" name="Elbow Connector 29"/>
          <p:cNvCxnSpPr>
            <a:stCxn id="29" idx="2"/>
            <a:endCxn id="24" idx="3"/>
          </p:cNvCxnSpPr>
          <p:nvPr/>
        </p:nvCxnSpPr>
        <p:spPr>
          <a:xfrm rot="5400000">
            <a:off x="2176774" y="5096919"/>
            <a:ext cx="210981" cy="474756"/>
          </a:xfrm>
          <a:prstGeom prst="bentConnector2">
            <a:avLst/>
          </a:prstGeom>
          <a:noFill/>
          <a:ln w="6350" cap="flat" cmpd="sng" algn="ctr">
            <a:solidFill>
              <a:srgbClr val="4472C4"/>
            </a:solidFill>
            <a:prstDash val="solid"/>
            <a:miter lim="800000"/>
            <a:tailEnd type="triangle"/>
          </a:ln>
          <a:effectLst/>
        </p:spPr>
      </p:cxnSp>
      <p:cxnSp>
        <p:nvCxnSpPr>
          <p:cNvPr id="31" name="Elbow Connector 30"/>
          <p:cNvCxnSpPr>
            <a:stCxn id="24" idx="1"/>
            <a:endCxn id="27" idx="1"/>
          </p:cNvCxnSpPr>
          <p:nvPr/>
        </p:nvCxnSpPr>
        <p:spPr>
          <a:xfrm rot="10800000">
            <a:off x="1253324" y="5221574"/>
            <a:ext cx="440463" cy="218214"/>
          </a:xfrm>
          <a:prstGeom prst="bentConnector2">
            <a:avLst/>
          </a:prstGeom>
          <a:noFill/>
          <a:ln w="6350" cap="flat" cmpd="sng" algn="ctr">
            <a:solidFill>
              <a:srgbClr val="4472C4"/>
            </a:solidFill>
            <a:prstDash val="solid"/>
            <a:miter lim="800000"/>
            <a:tailEnd type="triangle"/>
          </a:ln>
          <a:effectLst/>
        </p:spPr>
      </p:cxnSp>
      <p:sp>
        <p:nvSpPr>
          <p:cNvPr id="32" name="Freeform 31"/>
          <p:cNvSpPr/>
          <p:nvPr/>
        </p:nvSpPr>
        <p:spPr>
          <a:xfrm>
            <a:off x="3232421" y="2811835"/>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Subscribe</a:t>
            </a:r>
          </a:p>
        </p:txBody>
      </p:sp>
      <p:grpSp>
        <p:nvGrpSpPr>
          <p:cNvPr id="33" name="Group 32"/>
          <p:cNvGrpSpPr/>
          <p:nvPr/>
        </p:nvGrpSpPr>
        <p:grpSpPr>
          <a:xfrm>
            <a:off x="3632292" y="1524019"/>
            <a:ext cx="1627528" cy="830260"/>
            <a:chOff x="838200" y="3520018"/>
            <a:chExt cx="1627528" cy="830260"/>
          </a:xfrm>
        </p:grpSpPr>
        <p:sp>
          <p:nvSpPr>
            <p:cNvPr id="34" name="Rounded Rectangle 33"/>
            <p:cNvSpPr/>
            <p:nvPr/>
          </p:nvSpPr>
          <p:spPr>
            <a:xfrm>
              <a:off x="838200" y="3520018"/>
              <a:ext cx="1627528" cy="830260"/>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pic>
          <p:nvPicPr>
            <p:cNvPr id="35" name="Graphic 6">
              <a:extLst>
                <a:ext uri="{FF2B5EF4-FFF2-40B4-BE49-F238E27FC236}">
                  <a16:creationId xmlns="" xmlns:a16="http://schemas.microsoft.com/office/drawing/2014/main" id="{4D715B7A-CBA3-49FC-90F0-CB5D72231560}"/>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r="73885"/>
            <a:stretch/>
          </p:blipFill>
          <p:spPr>
            <a:xfrm>
              <a:off x="1349188" y="3552294"/>
              <a:ext cx="639100" cy="460168"/>
            </a:xfrm>
            <a:prstGeom prst="rect">
              <a:avLst/>
            </a:prstGeom>
          </p:spPr>
        </p:pic>
        <p:pic>
          <p:nvPicPr>
            <p:cNvPr id="36" name="Graphic 6">
              <a:extLst>
                <a:ext uri="{FF2B5EF4-FFF2-40B4-BE49-F238E27FC236}">
                  <a16:creationId xmlns="" xmlns:a16="http://schemas.microsoft.com/office/drawing/2014/main" id="{4D715B7A-CBA3-49FC-90F0-CB5D72231560}"/>
                </a:ext>
              </a:extLst>
            </p:cNvPr>
            <p:cNvPicPr>
              <a:picLocks noChangeAspect="1"/>
            </p:cNvPicPr>
            <p:nvPr/>
          </p:nvPicPr>
          <p:blipFill rotWithShape="1">
            <a:blip r:embed="rId10">
              <a:extLst>
                <a:ext uri="{96DAC541-7B7A-43D3-8B79-37D633B846F1}">
                  <asvg:svgBlip xmlns="" xmlns:asvg="http://schemas.microsoft.com/office/drawing/2016/SVG/main" r:embed="rId11"/>
                </a:ext>
              </a:extLst>
            </a:blip>
            <a:srcRect l="26985" r="32175"/>
            <a:stretch/>
          </p:blipFill>
          <p:spPr>
            <a:xfrm>
              <a:off x="1310421" y="4012462"/>
              <a:ext cx="710621" cy="327182"/>
            </a:xfrm>
            <a:prstGeom prst="rect">
              <a:avLst/>
            </a:prstGeom>
          </p:spPr>
        </p:pic>
      </p:grpSp>
      <p:grpSp>
        <p:nvGrpSpPr>
          <p:cNvPr id="37" name="Group 36"/>
          <p:cNvGrpSpPr/>
          <p:nvPr/>
        </p:nvGrpSpPr>
        <p:grpSpPr>
          <a:xfrm>
            <a:off x="3306270" y="1986827"/>
            <a:ext cx="911009" cy="668583"/>
            <a:chOff x="780568" y="4279724"/>
            <a:chExt cx="911009" cy="668583"/>
          </a:xfrm>
        </p:grpSpPr>
        <p:pic>
          <p:nvPicPr>
            <p:cNvPr id="38" name="Picture 37"/>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9392" y="4279724"/>
              <a:ext cx="351100" cy="496097"/>
            </a:xfrm>
            <a:prstGeom prst="rect">
              <a:avLst/>
            </a:prstGeom>
          </p:spPr>
        </p:pic>
        <p:sp>
          <p:nvSpPr>
            <p:cNvPr id="39" name="Freeform 38"/>
            <p:cNvSpPr/>
            <p:nvPr/>
          </p:nvSpPr>
          <p:spPr>
            <a:xfrm>
              <a:off x="780568" y="4710508"/>
              <a:ext cx="911009"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Marketplace Catalog</a:t>
              </a:r>
            </a:p>
          </p:txBody>
        </p:sp>
      </p:grpSp>
      <p:cxnSp>
        <p:nvCxnSpPr>
          <p:cNvPr id="40" name="Elbow Connector 64"/>
          <p:cNvCxnSpPr>
            <a:stCxn id="42" idx="3"/>
            <a:endCxn id="38" idx="1"/>
          </p:cNvCxnSpPr>
          <p:nvPr/>
        </p:nvCxnSpPr>
        <p:spPr>
          <a:xfrm flipV="1">
            <a:off x="2862700" y="2234876"/>
            <a:ext cx="722394" cy="1020322"/>
          </a:xfrm>
          <a:prstGeom prst="curvedConnector3">
            <a:avLst>
              <a:gd name="adj1" fmla="val 50000"/>
            </a:avLst>
          </a:prstGeom>
          <a:noFill/>
          <a:ln w="28575" cap="flat" cmpd="sng" algn="ctr">
            <a:solidFill>
              <a:srgbClr val="4472C4"/>
            </a:solidFill>
            <a:prstDash val="solid"/>
            <a:miter lim="800000"/>
            <a:tailEnd type="triangle"/>
          </a:ln>
          <a:effectLst/>
        </p:spPr>
      </p:cxnSp>
      <p:grpSp>
        <p:nvGrpSpPr>
          <p:cNvPr id="41" name="Group 40"/>
          <p:cNvGrpSpPr/>
          <p:nvPr/>
        </p:nvGrpSpPr>
        <p:grpSpPr>
          <a:xfrm>
            <a:off x="2183077" y="2630525"/>
            <a:ext cx="707857" cy="962962"/>
            <a:chOff x="3294372" y="2976507"/>
            <a:chExt cx="707857" cy="962962"/>
          </a:xfrm>
        </p:grpSpPr>
        <p:pic>
          <p:nvPicPr>
            <p:cNvPr id="42" name="Picture 41"/>
            <p:cNvPicPr>
              <a:picLocks noChangeAspect="1"/>
            </p:cNvPicPr>
            <p:nvPr/>
          </p:nvPicPr>
          <p:blipFill>
            <a:blip r:embed="rId13" cstate="print">
              <a:clrChange>
                <a:clrFrom>
                  <a:srgbClr val="000000">
                    <a:alpha val="0"/>
                  </a:srgbClr>
                </a:clrFrom>
                <a:clrTo>
                  <a:srgbClr val="000000">
                    <a:alpha val="0"/>
                  </a:srgbClr>
                </a:clrTo>
              </a:clrChange>
              <a:extLst>
                <a:ext uri="{28A0092B-C50C-407E-A947-70E740481C1C}">
                  <a14:useLocalDpi xmlns:a14="http://schemas.microsoft.com/office/drawing/2010/main" val="0"/>
                </a:ext>
              </a:extLst>
            </a:blip>
            <a:stretch>
              <a:fillRect/>
            </a:stretch>
          </p:blipFill>
          <p:spPr>
            <a:xfrm>
              <a:off x="3297417" y="3262891"/>
              <a:ext cx="676578" cy="676578"/>
            </a:xfrm>
            <a:prstGeom prst="rect">
              <a:avLst/>
            </a:prstGeom>
            <a:solidFill>
              <a:sysClr val="window" lastClr="FFFFFF">
                <a:alpha val="65000"/>
              </a:sysClr>
            </a:solidFill>
            <a:ln>
              <a:noFill/>
            </a:ln>
          </p:spPr>
        </p:pic>
        <p:sp>
          <p:nvSpPr>
            <p:cNvPr id="43" name="Freeform 42"/>
            <p:cNvSpPr/>
            <p:nvPr/>
          </p:nvSpPr>
          <p:spPr>
            <a:xfrm>
              <a:off x="3294372" y="2976507"/>
              <a:ext cx="707857"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Predictor Repo</a:t>
              </a:r>
            </a:p>
          </p:txBody>
        </p:sp>
      </p:grpSp>
      <p:grpSp>
        <p:nvGrpSpPr>
          <p:cNvPr id="44" name="Group 43"/>
          <p:cNvGrpSpPr/>
          <p:nvPr/>
        </p:nvGrpSpPr>
        <p:grpSpPr>
          <a:xfrm>
            <a:off x="4091183" y="819401"/>
            <a:ext cx="721223" cy="719618"/>
            <a:chOff x="4539747" y="1699554"/>
            <a:chExt cx="908135" cy="803927"/>
          </a:xfrm>
        </p:grpSpPr>
        <p:sp>
          <p:nvSpPr>
            <p:cNvPr id="45" name="Rectangle 44"/>
            <p:cNvSpPr/>
            <p:nvPr/>
          </p:nvSpPr>
          <p:spPr>
            <a:xfrm>
              <a:off x="4539747" y="2159645"/>
              <a:ext cx="908135" cy="343836"/>
            </a:xfrm>
            <a:prstGeom prst="rect">
              <a:avLst/>
            </a:prstGeom>
          </p:spPr>
          <p:txBody>
            <a:bodyPr wrap="none">
              <a:spAutoFit/>
            </a:bodyPr>
            <a:lstStyle/>
            <a:p>
              <a:pPr marL="0" marR="0" lvl="0" indent="0"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9FDB"/>
                  </a:solidFill>
                  <a:effectLst/>
                  <a:uLnTx/>
                  <a:uFillTx/>
                </a:rPr>
                <a:t>Analyst</a:t>
              </a:r>
            </a:p>
          </p:txBody>
        </p:sp>
        <p:pic>
          <p:nvPicPr>
            <p:cNvPr id="46" name="Picture 45"/>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4772787" y="1699554"/>
              <a:ext cx="442053" cy="442052"/>
            </a:xfrm>
            <a:prstGeom prst="rect">
              <a:avLst/>
            </a:prstGeom>
          </p:spPr>
        </p:pic>
      </p:grpSp>
      <p:grpSp>
        <p:nvGrpSpPr>
          <p:cNvPr id="47" name="Group 46"/>
          <p:cNvGrpSpPr/>
          <p:nvPr/>
        </p:nvGrpSpPr>
        <p:grpSpPr>
          <a:xfrm>
            <a:off x="3389175" y="4829314"/>
            <a:ext cx="916134" cy="912710"/>
            <a:chOff x="538766" y="1619466"/>
            <a:chExt cx="1636250" cy="1630137"/>
          </a:xfrm>
        </p:grpSpPr>
        <p:pic>
          <p:nvPicPr>
            <p:cNvPr id="48" name="Picture 47"/>
            <p:cNvPicPr>
              <a:picLocks noChangeAspect="1"/>
            </p:cNvPicPr>
            <p:nvPr/>
          </p:nvPicPr>
          <p:blipFill>
            <a:blip r:embed="rId15"/>
            <a:stretch>
              <a:fillRect/>
            </a:stretch>
          </p:blipFill>
          <p:spPr>
            <a:xfrm>
              <a:off x="903804" y="1619466"/>
              <a:ext cx="841617" cy="607832"/>
            </a:xfrm>
            <a:prstGeom prst="rect">
              <a:avLst/>
            </a:prstGeom>
          </p:spPr>
        </p:pic>
        <p:sp>
          <p:nvSpPr>
            <p:cNvPr id="49" name="Rectangle 48"/>
            <p:cNvSpPr/>
            <p:nvPr/>
          </p:nvSpPr>
          <p:spPr>
            <a:xfrm>
              <a:off x="538766" y="2161883"/>
              <a:ext cx="1636250" cy="1087720"/>
            </a:xfrm>
            <a:prstGeom prst="rect">
              <a:avLst/>
            </a:prstGeom>
          </p:spPr>
          <p:txBody>
            <a:bodyPr wrap="square" anchor="ctr" anchorCtr="0">
              <a:normAutofit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FF0000"/>
                  </a:solidFill>
                  <a:effectLst/>
                  <a:uLnTx/>
                  <a:uFillTx/>
                </a:rPr>
                <a:t>Select Training Data</a:t>
              </a:r>
            </a:p>
          </p:txBody>
        </p:sp>
      </p:grpSp>
      <p:sp>
        <p:nvSpPr>
          <p:cNvPr id="50" name="Oval 49"/>
          <p:cNvSpPr/>
          <p:nvPr/>
        </p:nvSpPr>
        <p:spPr>
          <a:xfrm>
            <a:off x="1809142" y="2241403"/>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1</a:t>
            </a:r>
          </a:p>
        </p:txBody>
      </p:sp>
      <p:sp>
        <p:nvSpPr>
          <p:cNvPr id="51" name="Oval 50"/>
          <p:cNvSpPr/>
          <p:nvPr/>
        </p:nvSpPr>
        <p:spPr>
          <a:xfrm>
            <a:off x="169915" y="4143269"/>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2</a:t>
            </a:r>
          </a:p>
        </p:txBody>
      </p:sp>
      <p:sp>
        <p:nvSpPr>
          <p:cNvPr id="52" name="Oval 51"/>
          <p:cNvSpPr/>
          <p:nvPr/>
        </p:nvSpPr>
        <p:spPr>
          <a:xfrm>
            <a:off x="3672267" y="4470429"/>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3</a:t>
            </a:r>
          </a:p>
        </p:txBody>
      </p:sp>
      <p:sp>
        <p:nvSpPr>
          <p:cNvPr id="53" name="Oval 52"/>
          <p:cNvSpPr/>
          <p:nvPr/>
        </p:nvSpPr>
        <p:spPr>
          <a:xfrm>
            <a:off x="3028813" y="2814287"/>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5</a:t>
            </a:r>
          </a:p>
        </p:txBody>
      </p:sp>
      <p:grpSp>
        <p:nvGrpSpPr>
          <p:cNvPr id="54" name="Group 53"/>
          <p:cNvGrpSpPr/>
          <p:nvPr/>
        </p:nvGrpSpPr>
        <p:grpSpPr>
          <a:xfrm>
            <a:off x="4871123" y="2035119"/>
            <a:ext cx="707857" cy="842431"/>
            <a:chOff x="5333493" y="2142065"/>
            <a:chExt cx="707857" cy="842431"/>
          </a:xfrm>
        </p:grpSpPr>
        <p:pic>
          <p:nvPicPr>
            <p:cNvPr id="55" name="Picture 54"/>
            <p:cNvPicPr>
              <a:picLocks noChangeAspect="1"/>
            </p:cNvPicPr>
            <p:nvPr/>
          </p:nvPicPr>
          <p:blipFill>
            <a:blip r:embed="rId16" cstate="print">
              <a:duotone>
                <a:prstClr val="black"/>
                <a:srgbClr val="70AD47">
                  <a:tint val="45000"/>
                  <a:satMod val="400000"/>
                </a:srgbClr>
              </a:duotone>
              <a:extLst>
                <a:ext uri="{28A0092B-C50C-407E-A947-70E740481C1C}">
                  <a14:useLocalDpi xmlns:a14="http://schemas.microsoft.com/office/drawing/2010/main" val="0"/>
                </a:ext>
              </a:extLst>
            </a:blip>
            <a:stretch>
              <a:fillRect/>
            </a:stretch>
          </p:blipFill>
          <p:spPr>
            <a:xfrm>
              <a:off x="5403030" y="2142065"/>
              <a:ext cx="638320" cy="638320"/>
            </a:xfrm>
            <a:prstGeom prst="rect">
              <a:avLst/>
            </a:prstGeom>
          </p:spPr>
        </p:pic>
        <p:sp>
          <p:nvSpPr>
            <p:cNvPr id="56" name="Freeform 55"/>
            <p:cNvSpPr/>
            <p:nvPr/>
          </p:nvSpPr>
          <p:spPr>
            <a:xfrm>
              <a:off x="5333493" y="2746697"/>
              <a:ext cx="707857"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Design Studio</a:t>
              </a:r>
            </a:p>
          </p:txBody>
        </p:sp>
      </p:grpSp>
      <p:sp>
        <p:nvSpPr>
          <p:cNvPr id="57" name="Rounded Rectangle 56"/>
          <p:cNvSpPr/>
          <p:nvPr/>
        </p:nvSpPr>
        <p:spPr>
          <a:xfrm>
            <a:off x="6763073" y="1271731"/>
            <a:ext cx="1627528" cy="830260"/>
          </a:xfrm>
          <a:prstGeom prst="roundRect">
            <a:avLst/>
          </a:prstGeom>
          <a:solidFill>
            <a:srgbClr val="FFC000">
              <a:lumMod val="40000"/>
              <a:lumOff val="6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58" name="Oval 57"/>
          <p:cNvSpPr/>
          <p:nvPr/>
        </p:nvSpPr>
        <p:spPr>
          <a:xfrm>
            <a:off x="5717283" y="2017461"/>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6</a:t>
            </a:r>
          </a:p>
        </p:txBody>
      </p:sp>
      <p:pic>
        <p:nvPicPr>
          <p:cNvPr id="59" name="Picture 58"/>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6823535" y="1391393"/>
            <a:ext cx="1494864" cy="311318"/>
          </a:xfrm>
          <a:prstGeom prst="rect">
            <a:avLst/>
          </a:prstGeom>
        </p:spPr>
      </p:pic>
      <p:cxnSp>
        <p:nvCxnSpPr>
          <p:cNvPr id="60" name="Elbow Connector 85"/>
          <p:cNvCxnSpPr>
            <a:stCxn id="55" idx="3"/>
            <a:endCxn id="63" idx="1"/>
          </p:cNvCxnSpPr>
          <p:nvPr/>
        </p:nvCxnSpPr>
        <p:spPr>
          <a:xfrm flipV="1">
            <a:off x="5578980" y="2004501"/>
            <a:ext cx="1118082" cy="349778"/>
          </a:xfrm>
          <a:prstGeom prst="curvedConnector3">
            <a:avLst/>
          </a:prstGeom>
          <a:noFill/>
          <a:ln w="28575" cap="flat" cmpd="sng" algn="ctr">
            <a:solidFill>
              <a:srgbClr val="4472C4"/>
            </a:solidFill>
            <a:prstDash val="solid"/>
            <a:miter lim="800000"/>
            <a:tailEnd type="triangle"/>
          </a:ln>
          <a:effectLst/>
        </p:spPr>
      </p:cxnSp>
      <p:sp>
        <p:nvSpPr>
          <p:cNvPr id="61" name="Freeform 60"/>
          <p:cNvSpPr/>
          <p:nvPr/>
        </p:nvSpPr>
        <p:spPr>
          <a:xfrm>
            <a:off x="5346013" y="1548425"/>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Publish ONAP</a:t>
            </a:r>
          </a:p>
        </p:txBody>
      </p:sp>
      <p:grpSp>
        <p:nvGrpSpPr>
          <p:cNvPr id="62" name="Group 61"/>
          <p:cNvGrpSpPr/>
          <p:nvPr/>
        </p:nvGrpSpPr>
        <p:grpSpPr>
          <a:xfrm>
            <a:off x="6418238" y="1756452"/>
            <a:ext cx="911009" cy="668583"/>
            <a:chOff x="780568" y="4279724"/>
            <a:chExt cx="911009" cy="668583"/>
          </a:xfrm>
        </p:grpSpPr>
        <p:pic>
          <p:nvPicPr>
            <p:cNvPr id="63" name="Picture 62"/>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059392" y="4279724"/>
              <a:ext cx="351100" cy="496097"/>
            </a:xfrm>
            <a:prstGeom prst="rect">
              <a:avLst/>
            </a:prstGeom>
          </p:spPr>
        </p:pic>
        <p:sp>
          <p:nvSpPr>
            <p:cNvPr id="64" name="Freeform 63"/>
            <p:cNvSpPr/>
            <p:nvPr/>
          </p:nvSpPr>
          <p:spPr>
            <a:xfrm>
              <a:off x="780568" y="4710508"/>
              <a:ext cx="911009" cy="237799"/>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009FDB">
                      <a:hueOff val="0"/>
                      <a:satOff val="0"/>
                      <a:lumOff val="0"/>
                      <a:alphaOff val="0"/>
                    </a:srgbClr>
                  </a:solidFill>
                  <a:effectLst/>
                  <a:uLnTx/>
                  <a:uFillTx/>
                </a:rPr>
                <a:t>CLAMP Catalog</a:t>
              </a:r>
            </a:p>
          </p:txBody>
        </p:sp>
      </p:grpSp>
      <p:grpSp>
        <p:nvGrpSpPr>
          <p:cNvPr id="65" name="Group 64"/>
          <p:cNvGrpSpPr/>
          <p:nvPr/>
        </p:nvGrpSpPr>
        <p:grpSpPr>
          <a:xfrm>
            <a:off x="7016948" y="503913"/>
            <a:ext cx="1108038" cy="827649"/>
            <a:chOff x="4296210" y="1699554"/>
            <a:chExt cx="1395195" cy="924615"/>
          </a:xfrm>
        </p:grpSpPr>
        <p:sp>
          <p:nvSpPr>
            <p:cNvPr id="66" name="Rectangle 65"/>
            <p:cNvSpPr/>
            <p:nvPr/>
          </p:nvSpPr>
          <p:spPr>
            <a:xfrm>
              <a:off x="4296210" y="2039649"/>
              <a:ext cx="1395195" cy="584520"/>
            </a:xfrm>
            <a:prstGeom prst="rect">
              <a:avLst/>
            </a:prstGeom>
          </p:spPr>
          <p:txBody>
            <a:bodyPr wrap="square">
              <a:spAutoFit/>
            </a:bodyPr>
            <a:lstStyle/>
            <a:p>
              <a:pPr marL="0" marR="0" lvl="0" indent="0" algn="ctr" defTabSz="457189"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9FDB"/>
                  </a:solidFill>
                  <a:effectLst/>
                  <a:uLnTx/>
                  <a:uFillTx/>
                </a:rPr>
                <a:t>SDC Designer</a:t>
              </a:r>
            </a:p>
          </p:txBody>
        </p:sp>
        <p:pic>
          <p:nvPicPr>
            <p:cNvPr id="67" name="Picture 66"/>
            <p:cNvPicPr>
              <a:picLocks noChangeAspect="1"/>
            </p:cNvPicPr>
            <p:nvPr/>
          </p:nvPicPr>
          <p:blipFill>
            <a:blip r:embed="rId14" cstate="print">
              <a:biLevel thresh="75000"/>
              <a:extLst>
                <a:ext uri="{28A0092B-C50C-407E-A947-70E740481C1C}">
                  <a14:useLocalDpi xmlns:a14="http://schemas.microsoft.com/office/drawing/2010/main" val="0"/>
                </a:ext>
              </a:extLst>
            </a:blip>
            <a:stretch>
              <a:fillRect/>
            </a:stretch>
          </p:blipFill>
          <p:spPr>
            <a:xfrm>
              <a:off x="4772787" y="1699554"/>
              <a:ext cx="442053" cy="442052"/>
            </a:xfrm>
            <a:prstGeom prst="rect">
              <a:avLst/>
            </a:prstGeom>
          </p:spPr>
        </p:pic>
      </p:grpSp>
      <p:grpSp>
        <p:nvGrpSpPr>
          <p:cNvPr id="68" name="Group 67"/>
          <p:cNvGrpSpPr/>
          <p:nvPr/>
        </p:nvGrpSpPr>
        <p:grpSpPr>
          <a:xfrm flipH="1">
            <a:off x="6150712" y="3601180"/>
            <a:ext cx="1999225" cy="1311803"/>
            <a:chOff x="8665095" y="4072859"/>
            <a:chExt cx="1999225" cy="1311803"/>
          </a:xfrm>
        </p:grpSpPr>
        <p:sp>
          <p:nvSpPr>
            <p:cNvPr id="69" name="Rectangle 68"/>
            <p:cNvSpPr/>
            <p:nvPr/>
          </p:nvSpPr>
          <p:spPr>
            <a:xfrm>
              <a:off x="9572235" y="4072859"/>
              <a:ext cx="1092085" cy="1311803"/>
            </a:xfrm>
            <a:prstGeom prst="rect">
              <a:avLst/>
            </a:prstGeom>
            <a:noFill/>
            <a:ln w="19050" cap="flat" cmpd="sng" algn="ctr">
              <a:solidFill>
                <a:srgbClr val="4472C4">
                  <a:shade val="50000"/>
                </a:srgbClr>
              </a:solidFill>
              <a:prstDash val="sysDot"/>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sp>
          <p:nvSpPr>
            <p:cNvPr id="70" name="Rounded Rectangle 29"/>
            <p:cNvSpPr/>
            <p:nvPr/>
          </p:nvSpPr>
          <p:spPr>
            <a:xfrm>
              <a:off x="8665095" y="4831342"/>
              <a:ext cx="712831" cy="458503"/>
            </a:xfrm>
            <a:prstGeom prst="roundRect">
              <a:avLst/>
            </a:prstGeom>
            <a:solidFill>
              <a:srgbClr val="5B9BD5">
                <a:lumMod val="75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CU-UP</a:t>
              </a:r>
            </a:p>
          </p:txBody>
        </p:sp>
        <p:sp>
          <p:nvSpPr>
            <p:cNvPr id="71" name="Rounded Rectangle 72"/>
            <p:cNvSpPr/>
            <p:nvPr/>
          </p:nvSpPr>
          <p:spPr>
            <a:xfrm>
              <a:off x="9624504" y="4158812"/>
              <a:ext cx="860123" cy="439675"/>
            </a:xfrm>
            <a:prstGeom prst="roundRect">
              <a:avLst/>
            </a:prstGeom>
            <a:solidFill>
              <a:srgbClr val="44546A">
                <a:lumMod val="20000"/>
                <a:lumOff val="80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lumMod val="75000"/>
                    </a:srgbClr>
                  </a:solidFill>
                  <a:effectLst/>
                  <a:uLnTx/>
                  <a:uFillTx/>
                </a:rPr>
                <a:t>CU-CP-H</a:t>
              </a:r>
            </a:p>
          </p:txBody>
        </p:sp>
        <p:sp>
          <p:nvSpPr>
            <p:cNvPr id="72" name="Rounded Rectangle 73"/>
            <p:cNvSpPr/>
            <p:nvPr/>
          </p:nvSpPr>
          <p:spPr>
            <a:xfrm>
              <a:off x="9672685" y="4831342"/>
              <a:ext cx="860123" cy="436220"/>
            </a:xfrm>
            <a:prstGeom prst="roundRect">
              <a:avLst/>
            </a:prstGeom>
            <a:solidFill>
              <a:srgbClr val="44546A">
                <a:lumMod val="20000"/>
                <a:lumOff val="80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546A">
                      <a:lumMod val="75000"/>
                    </a:srgbClr>
                  </a:solidFill>
                  <a:effectLst/>
                  <a:uLnTx/>
                  <a:uFillTx/>
                </a:rPr>
                <a:t>CU-CP-L</a:t>
              </a:r>
            </a:p>
          </p:txBody>
        </p:sp>
        <p:cxnSp>
          <p:nvCxnSpPr>
            <p:cNvPr id="73" name="Straight Arrow Connector 72"/>
            <p:cNvCxnSpPr/>
            <p:nvPr/>
          </p:nvCxnSpPr>
          <p:spPr>
            <a:xfrm>
              <a:off x="9975892" y="4598487"/>
              <a:ext cx="0" cy="218435"/>
            </a:xfrm>
            <a:prstGeom prst="straightConnector1">
              <a:avLst/>
            </a:prstGeom>
            <a:noFill/>
            <a:ln w="6350" cap="flat" cmpd="sng" algn="ctr">
              <a:solidFill>
                <a:srgbClr val="44546A">
                  <a:lumMod val="60000"/>
                  <a:lumOff val="40000"/>
                </a:srgbClr>
              </a:solidFill>
              <a:prstDash val="solid"/>
              <a:miter lim="800000"/>
              <a:headEnd type="triangle"/>
              <a:tailEnd type="triangle"/>
            </a:ln>
            <a:effectLst/>
          </p:spPr>
        </p:cxnSp>
        <p:cxnSp>
          <p:nvCxnSpPr>
            <p:cNvPr id="74" name="Straight Connector 73"/>
            <p:cNvCxnSpPr/>
            <p:nvPr/>
          </p:nvCxnSpPr>
          <p:spPr>
            <a:xfrm>
              <a:off x="9377926" y="5051825"/>
              <a:ext cx="294759" cy="0"/>
            </a:xfrm>
            <a:prstGeom prst="line">
              <a:avLst/>
            </a:prstGeom>
            <a:noFill/>
            <a:ln w="76200" cap="flat" cmpd="sng" algn="ctr">
              <a:solidFill>
                <a:srgbClr val="FFC000">
                  <a:lumMod val="75000"/>
                </a:srgbClr>
              </a:solidFill>
              <a:prstDash val="solid"/>
              <a:miter lim="800000"/>
            </a:ln>
            <a:effectLst/>
          </p:spPr>
        </p:cxnSp>
      </p:grpSp>
      <p:grpSp>
        <p:nvGrpSpPr>
          <p:cNvPr id="75" name="Group 74"/>
          <p:cNvGrpSpPr/>
          <p:nvPr/>
        </p:nvGrpSpPr>
        <p:grpSpPr>
          <a:xfrm>
            <a:off x="8990336" y="4216298"/>
            <a:ext cx="2365222" cy="1547158"/>
            <a:chOff x="9508059" y="2342028"/>
            <a:chExt cx="2365222" cy="1547158"/>
          </a:xfrm>
        </p:grpSpPr>
        <p:sp>
          <p:nvSpPr>
            <p:cNvPr id="76" name="Rounded Rectangle 75"/>
            <p:cNvSpPr/>
            <p:nvPr/>
          </p:nvSpPr>
          <p:spPr>
            <a:xfrm>
              <a:off x="9508059" y="2360693"/>
              <a:ext cx="1016560" cy="1528493"/>
            </a:xfrm>
            <a:prstGeom prst="round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77" name="Group 76"/>
            <p:cNvGrpSpPr/>
            <p:nvPr/>
          </p:nvGrpSpPr>
          <p:grpSpPr>
            <a:xfrm>
              <a:off x="11031555" y="2867648"/>
              <a:ext cx="841726" cy="847717"/>
              <a:chOff x="5365343" y="4462036"/>
              <a:chExt cx="841726" cy="847717"/>
            </a:xfrm>
          </p:grpSpPr>
          <p:pic>
            <p:nvPicPr>
              <p:cNvPr id="84" name="Picture 8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32316" y="4462036"/>
                <a:ext cx="320793" cy="394060"/>
              </a:xfrm>
              <a:prstGeom prst="rect">
                <a:avLst/>
              </a:prstGeom>
            </p:spPr>
          </p:pic>
          <p:sp>
            <p:nvSpPr>
              <p:cNvPr id="85" name="Rounded Rectangle 27"/>
              <p:cNvSpPr/>
              <p:nvPr/>
            </p:nvSpPr>
            <p:spPr>
              <a:xfrm>
                <a:off x="5365343" y="4831342"/>
                <a:ext cx="841726" cy="478411"/>
              </a:xfrm>
              <a:prstGeom prst="roundRect">
                <a:avLst/>
              </a:prstGeom>
              <a:solidFill>
                <a:srgbClr val="70AD47">
                  <a:lumMod val="75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RU</a:t>
                </a:r>
              </a:p>
            </p:txBody>
          </p:sp>
        </p:grpSp>
        <p:pic>
          <p:nvPicPr>
            <p:cNvPr id="78" name="Picture 77"/>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683195" y="2856427"/>
              <a:ext cx="714829" cy="303387"/>
            </a:xfrm>
            <a:prstGeom prst="rect">
              <a:avLst/>
            </a:prstGeom>
          </p:spPr>
        </p:pic>
        <p:sp>
          <p:nvSpPr>
            <p:cNvPr id="79" name="Rounded Rectangle 28"/>
            <p:cNvSpPr/>
            <p:nvPr/>
          </p:nvSpPr>
          <p:spPr>
            <a:xfrm>
              <a:off x="9621530" y="3236954"/>
              <a:ext cx="749431" cy="478411"/>
            </a:xfrm>
            <a:prstGeom prst="roundRect">
              <a:avLst/>
            </a:prstGeom>
            <a:solidFill>
              <a:srgbClr val="70AD47"/>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rPr>
                <a:t>DU</a:t>
              </a:r>
              <a:endParaRPr kumimoji="0" lang="en-US" sz="1200" b="0" i="0" u="none" strike="noStrike" kern="0" cap="none" spc="0" normalizeH="0" baseline="0" noProof="0" dirty="0">
                <a:ln>
                  <a:noFill/>
                </a:ln>
                <a:solidFill>
                  <a:prstClr val="white"/>
                </a:solidFill>
                <a:effectLst/>
                <a:uLnTx/>
                <a:uFillTx/>
              </a:endParaRPr>
            </a:p>
          </p:txBody>
        </p:sp>
        <p:sp>
          <p:nvSpPr>
            <p:cNvPr id="80" name="TextBox 79"/>
            <p:cNvSpPr txBox="1"/>
            <p:nvPr/>
          </p:nvSpPr>
          <p:spPr>
            <a:xfrm>
              <a:off x="9508059" y="2342028"/>
              <a:ext cx="101656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5G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Base Stations</a:t>
              </a:r>
            </a:p>
          </p:txBody>
        </p:sp>
        <p:grpSp>
          <p:nvGrpSpPr>
            <p:cNvPr id="81" name="Group 80"/>
            <p:cNvGrpSpPr/>
            <p:nvPr/>
          </p:nvGrpSpPr>
          <p:grpSpPr>
            <a:xfrm>
              <a:off x="10370961" y="2965812"/>
              <a:ext cx="985568" cy="510353"/>
              <a:chOff x="10370961" y="2930573"/>
              <a:chExt cx="985568" cy="546393"/>
            </a:xfrm>
          </p:grpSpPr>
          <p:cxnSp>
            <p:nvCxnSpPr>
              <p:cNvPr id="82" name="Straight Connector 81"/>
              <p:cNvCxnSpPr>
                <a:stCxn id="85" idx="1"/>
                <a:endCxn id="79" idx="3"/>
              </p:cNvCxnSpPr>
              <p:nvPr/>
            </p:nvCxnSpPr>
            <p:spPr>
              <a:xfrm flipH="1">
                <a:off x="10370961" y="3476966"/>
                <a:ext cx="660594" cy="0"/>
              </a:xfrm>
              <a:prstGeom prst="line">
                <a:avLst/>
              </a:prstGeom>
              <a:noFill/>
              <a:ln w="12700" cap="flat" cmpd="sng" algn="ctr">
                <a:solidFill>
                  <a:srgbClr val="5B9BD5">
                    <a:lumMod val="75000"/>
                  </a:srgbClr>
                </a:solidFill>
                <a:prstDash val="solid"/>
                <a:miter lim="800000"/>
              </a:ln>
              <a:effectLst/>
            </p:spPr>
          </p:cxnSp>
          <p:sp>
            <p:nvSpPr>
              <p:cNvPr id="83" name="TextBox 82"/>
              <p:cNvSpPr txBox="1"/>
              <p:nvPr/>
            </p:nvSpPr>
            <p:spPr>
              <a:xfrm>
                <a:off x="10495116" y="2930573"/>
                <a:ext cx="861413" cy="296561"/>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70C0"/>
                    </a:solidFill>
                    <a:effectLst/>
                    <a:uLnTx/>
                    <a:uFillTx/>
                  </a:rPr>
                  <a:t>Front Haul</a:t>
                </a:r>
              </a:p>
            </p:txBody>
          </p:sp>
        </p:grpSp>
      </p:grpSp>
      <p:sp>
        <p:nvSpPr>
          <p:cNvPr id="86" name="TextBox 85"/>
          <p:cNvSpPr txBox="1"/>
          <p:nvPr/>
        </p:nvSpPr>
        <p:spPr>
          <a:xfrm>
            <a:off x="8540967" y="3470211"/>
            <a:ext cx="799590" cy="523220"/>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ED7D31">
                    <a:lumMod val="50000"/>
                  </a:srgbClr>
                </a:solidFill>
                <a:effectLst/>
                <a:uLnTx/>
                <a:uFillTx/>
              </a:rPr>
              <a:t>Mid Haul</a:t>
            </a:r>
          </a:p>
        </p:txBody>
      </p:sp>
      <p:cxnSp>
        <p:nvCxnSpPr>
          <p:cNvPr id="87" name="Straight Connector 86"/>
          <p:cNvCxnSpPr>
            <a:stCxn id="70" idx="1"/>
            <a:endCxn id="79" idx="1"/>
          </p:cNvCxnSpPr>
          <p:nvPr/>
        </p:nvCxnSpPr>
        <p:spPr>
          <a:xfrm>
            <a:off x="8149937" y="4588915"/>
            <a:ext cx="953870" cy="761515"/>
          </a:xfrm>
          <a:prstGeom prst="line">
            <a:avLst/>
          </a:prstGeom>
          <a:noFill/>
          <a:ln w="12700" cap="flat" cmpd="sng" algn="ctr">
            <a:solidFill>
              <a:srgbClr val="FFC000">
                <a:lumMod val="75000"/>
              </a:srgbClr>
            </a:solidFill>
            <a:prstDash val="solid"/>
            <a:miter lim="800000"/>
          </a:ln>
          <a:effectLst/>
        </p:spPr>
      </p:cxnSp>
      <p:grpSp>
        <p:nvGrpSpPr>
          <p:cNvPr id="88" name="Group 87"/>
          <p:cNvGrpSpPr/>
          <p:nvPr/>
        </p:nvGrpSpPr>
        <p:grpSpPr>
          <a:xfrm>
            <a:off x="9300640" y="3247719"/>
            <a:ext cx="2365222" cy="1547158"/>
            <a:chOff x="9508059" y="2342028"/>
            <a:chExt cx="2365222" cy="1547158"/>
          </a:xfrm>
        </p:grpSpPr>
        <p:sp>
          <p:nvSpPr>
            <p:cNvPr id="89" name="Rounded Rectangle 88"/>
            <p:cNvSpPr/>
            <p:nvPr/>
          </p:nvSpPr>
          <p:spPr>
            <a:xfrm>
              <a:off x="9508059" y="2360693"/>
              <a:ext cx="1016560" cy="1528493"/>
            </a:xfrm>
            <a:prstGeom prst="round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90" name="Group 89"/>
            <p:cNvGrpSpPr/>
            <p:nvPr/>
          </p:nvGrpSpPr>
          <p:grpSpPr>
            <a:xfrm>
              <a:off x="11031555" y="2864702"/>
              <a:ext cx="841726" cy="850663"/>
              <a:chOff x="5365343" y="4459090"/>
              <a:chExt cx="841726" cy="850663"/>
            </a:xfrm>
          </p:grpSpPr>
          <p:pic>
            <p:nvPicPr>
              <p:cNvPr id="95" name="Picture 94"/>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41529" y="4459090"/>
                <a:ext cx="361966" cy="444636"/>
              </a:xfrm>
              <a:prstGeom prst="rect">
                <a:avLst/>
              </a:prstGeom>
            </p:spPr>
          </p:pic>
          <p:sp>
            <p:nvSpPr>
              <p:cNvPr id="96" name="Rounded Rectangle 27"/>
              <p:cNvSpPr/>
              <p:nvPr/>
            </p:nvSpPr>
            <p:spPr>
              <a:xfrm>
                <a:off x="5365343" y="4831342"/>
                <a:ext cx="841726" cy="478411"/>
              </a:xfrm>
              <a:prstGeom prst="roundRect">
                <a:avLst/>
              </a:prstGeom>
              <a:solidFill>
                <a:srgbClr val="70AD47">
                  <a:lumMod val="75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RU</a:t>
                </a:r>
              </a:p>
            </p:txBody>
          </p:sp>
        </p:grpSp>
        <p:pic>
          <p:nvPicPr>
            <p:cNvPr id="91" name="Picture 90"/>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683195" y="2856427"/>
              <a:ext cx="714829" cy="303387"/>
            </a:xfrm>
            <a:prstGeom prst="rect">
              <a:avLst/>
            </a:prstGeom>
          </p:spPr>
        </p:pic>
        <p:sp>
          <p:nvSpPr>
            <p:cNvPr id="92" name="Rounded Rectangle 28"/>
            <p:cNvSpPr/>
            <p:nvPr/>
          </p:nvSpPr>
          <p:spPr>
            <a:xfrm>
              <a:off x="9621530" y="3236954"/>
              <a:ext cx="749431" cy="478411"/>
            </a:xfrm>
            <a:prstGeom prst="roundRect">
              <a:avLst/>
            </a:prstGeom>
            <a:solidFill>
              <a:srgbClr val="70AD47"/>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rPr>
                <a:t>DU</a:t>
              </a:r>
              <a:endParaRPr kumimoji="0" lang="en-US" sz="1200" b="0" i="0" u="none" strike="noStrike" kern="0" cap="none" spc="0" normalizeH="0" baseline="0" noProof="0" dirty="0">
                <a:ln>
                  <a:noFill/>
                </a:ln>
                <a:solidFill>
                  <a:prstClr val="white"/>
                </a:solidFill>
                <a:effectLst/>
                <a:uLnTx/>
                <a:uFillTx/>
              </a:endParaRPr>
            </a:p>
          </p:txBody>
        </p:sp>
        <p:sp>
          <p:nvSpPr>
            <p:cNvPr id="93" name="TextBox 92"/>
            <p:cNvSpPr txBox="1"/>
            <p:nvPr/>
          </p:nvSpPr>
          <p:spPr>
            <a:xfrm>
              <a:off x="9508059" y="2342028"/>
              <a:ext cx="101656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5G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Base Stations</a:t>
              </a:r>
            </a:p>
          </p:txBody>
        </p:sp>
        <p:cxnSp>
          <p:nvCxnSpPr>
            <p:cNvPr id="94" name="Straight Connector 93"/>
            <p:cNvCxnSpPr>
              <a:stCxn id="96" idx="1"/>
              <a:endCxn id="92" idx="3"/>
            </p:cNvCxnSpPr>
            <p:nvPr/>
          </p:nvCxnSpPr>
          <p:spPr>
            <a:xfrm flipH="1">
              <a:off x="10370961" y="3476160"/>
              <a:ext cx="660594" cy="0"/>
            </a:xfrm>
            <a:prstGeom prst="line">
              <a:avLst/>
            </a:prstGeom>
            <a:noFill/>
            <a:ln w="12700" cap="flat" cmpd="sng" algn="ctr">
              <a:solidFill>
                <a:srgbClr val="5B9BD5">
                  <a:lumMod val="75000"/>
                </a:srgbClr>
              </a:solidFill>
              <a:prstDash val="solid"/>
              <a:miter lim="800000"/>
            </a:ln>
            <a:effectLst/>
          </p:spPr>
        </p:cxnSp>
      </p:grpSp>
      <p:grpSp>
        <p:nvGrpSpPr>
          <p:cNvPr id="97" name="Group 96"/>
          <p:cNvGrpSpPr/>
          <p:nvPr/>
        </p:nvGrpSpPr>
        <p:grpSpPr>
          <a:xfrm>
            <a:off x="9612442" y="1980125"/>
            <a:ext cx="2465199" cy="1909061"/>
            <a:chOff x="9508059" y="1980125"/>
            <a:chExt cx="2465199" cy="1909061"/>
          </a:xfrm>
        </p:grpSpPr>
        <p:sp>
          <p:nvSpPr>
            <p:cNvPr id="98" name="Rounded Rectangle 97"/>
            <p:cNvSpPr/>
            <p:nvPr/>
          </p:nvSpPr>
          <p:spPr>
            <a:xfrm>
              <a:off x="9508059" y="2360693"/>
              <a:ext cx="1016560" cy="1528493"/>
            </a:xfrm>
            <a:prstGeom prst="roundRect">
              <a:avLst/>
            </a:prstGeom>
            <a:solidFill>
              <a:srgbClr val="4472C4">
                <a:lumMod val="20000"/>
                <a:lumOff val="8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grpSp>
          <p:nvGrpSpPr>
            <p:cNvPr id="99" name="Group 98"/>
            <p:cNvGrpSpPr/>
            <p:nvPr/>
          </p:nvGrpSpPr>
          <p:grpSpPr>
            <a:xfrm>
              <a:off x="10995939" y="1980125"/>
              <a:ext cx="977319" cy="1735240"/>
              <a:chOff x="5329727" y="3574513"/>
              <a:chExt cx="977319" cy="1735240"/>
            </a:xfrm>
          </p:grpSpPr>
          <p:pic>
            <p:nvPicPr>
              <p:cNvPr id="104" name="Picture 103"/>
              <p:cNvPicPr>
                <a:picLocks noChangeAspect="1"/>
              </p:cNvPicPr>
              <p:nvPr/>
            </p:nvPicPr>
            <p:blipFill>
              <a:blip r:embed="rId18" cstate="screen">
                <a:extLst>
                  <a:ext uri="{28A0092B-C50C-407E-A947-70E740481C1C}">
                    <a14:useLocalDpi xmlns:a14="http://schemas.microsoft.com/office/drawing/2010/main"/>
                  </a:ext>
                </a:extLst>
              </a:blip>
              <a:stretch>
                <a:fillRect/>
              </a:stretch>
            </p:blipFill>
            <p:spPr>
              <a:xfrm>
                <a:off x="5641529" y="4335745"/>
                <a:ext cx="374008" cy="459430"/>
              </a:xfrm>
              <a:prstGeom prst="rect">
                <a:avLst/>
              </a:prstGeom>
            </p:spPr>
          </p:pic>
          <p:sp>
            <p:nvSpPr>
              <p:cNvPr id="105" name="Rounded Rectangle 27"/>
              <p:cNvSpPr/>
              <p:nvPr/>
            </p:nvSpPr>
            <p:spPr>
              <a:xfrm>
                <a:off x="5365343" y="4831342"/>
                <a:ext cx="841726" cy="478411"/>
              </a:xfrm>
              <a:prstGeom prst="roundRect">
                <a:avLst/>
              </a:prstGeom>
              <a:solidFill>
                <a:srgbClr val="70AD47">
                  <a:lumMod val="75000"/>
                </a:srgbClr>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white"/>
                    </a:solidFill>
                    <a:effectLst/>
                    <a:uLnTx/>
                    <a:uFillTx/>
                  </a:rPr>
                  <a:t>RU</a:t>
                </a:r>
              </a:p>
            </p:txBody>
          </p:sp>
          <p:sp>
            <p:nvSpPr>
              <p:cNvPr id="106" name="TextBox 105"/>
              <p:cNvSpPr txBox="1"/>
              <p:nvPr/>
            </p:nvSpPr>
            <p:spPr>
              <a:xfrm>
                <a:off x="5329727" y="3574513"/>
                <a:ext cx="977319" cy="646331"/>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Macro Radio</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&amp; Small Cell</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Antennas</a:t>
                </a:r>
              </a:p>
            </p:txBody>
          </p:sp>
        </p:grpSp>
        <p:pic>
          <p:nvPicPr>
            <p:cNvPr id="100" name="Picture 99"/>
            <p:cNvPicPr>
              <a:picLocks noChangeAspect="1"/>
            </p:cNvPicPr>
            <p:nvPr/>
          </p:nvPicPr>
          <p:blipFill>
            <a:blip r:embed="rId19" cstate="screen">
              <a:extLst>
                <a:ext uri="{28A0092B-C50C-407E-A947-70E740481C1C}">
                  <a14:useLocalDpi xmlns:a14="http://schemas.microsoft.com/office/drawing/2010/main"/>
                </a:ext>
              </a:extLst>
            </a:blip>
            <a:stretch>
              <a:fillRect/>
            </a:stretch>
          </p:blipFill>
          <p:spPr>
            <a:xfrm>
              <a:off x="9683195" y="2856427"/>
              <a:ext cx="714829" cy="303387"/>
            </a:xfrm>
            <a:prstGeom prst="rect">
              <a:avLst/>
            </a:prstGeom>
          </p:spPr>
        </p:pic>
        <p:sp>
          <p:nvSpPr>
            <p:cNvPr id="101" name="Rounded Rectangle 28"/>
            <p:cNvSpPr/>
            <p:nvPr/>
          </p:nvSpPr>
          <p:spPr>
            <a:xfrm>
              <a:off x="9621530" y="3236954"/>
              <a:ext cx="749431" cy="478411"/>
            </a:xfrm>
            <a:prstGeom prst="roundRect">
              <a:avLst/>
            </a:prstGeom>
            <a:solidFill>
              <a:srgbClr val="70AD47"/>
            </a:solidFill>
            <a:ln w="19050" cap="flat" cmpd="sng" algn="ctr">
              <a:solidFill>
                <a:sysClr val="windowText" lastClr="000000">
                  <a:lumMod val="75000"/>
                  <a:lumOff val="25000"/>
                </a:sys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a:ln>
                    <a:noFill/>
                  </a:ln>
                  <a:solidFill>
                    <a:prstClr val="white"/>
                  </a:solidFill>
                  <a:effectLst/>
                  <a:uLnTx/>
                  <a:uFillTx/>
                </a:rPr>
                <a:t>DU</a:t>
              </a:r>
              <a:endParaRPr kumimoji="0" lang="en-US" sz="1200" b="0" i="0" u="none" strike="noStrike" kern="0" cap="none" spc="0" normalizeH="0" baseline="0" noProof="0" dirty="0">
                <a:ln>
                  <a:noFill/>
                </a:ln>
                <a:solidFill>
                  <a:prstClr val="white"/>
                </a:solidFill>
                <a:effectLst/>
                <a:uLnTx/>
                <a:uFillTx/>
              </a:endParaRPr>
            </a:p>
          </p:txBody>
        </p:sp>
        <p:sp>
          <p:nvSpPr>
            <p:cNvPr id="102" name="TextBox 101"/>
            <p:cNvSpPr txBox="1"/>
            <p:nvPr/>
          </p:nvSpPr>
          <p:spPr>
            <a:xfrm>
              <a:off x="9508059" y="2396161"/>
              <a:ext cx="1016560" cy="461665"/>
            </a:xfrm>
            <a:prstGeom prst="rect">
              <a:avLst/>
            </a:prstGeom>
            <a:noFill/>
          </p:spPr>
          <p:txBody>
            <a:bodyPr wrap="non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5G</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Base Stations</a:t>
              </a:r>
            </a:p>
          </p:txBody>
        </p:sp>
        <p:cxnSp>
          <p:nvCxnSpPr>
            <p:cNvPr id="103" name="Straight Connector 102"/>
            <p:cNvCxnSpPr>
              <a:stCxn id="105" idx="1"/>
              <a:endCxn id="101" idx="3"/>
            </p:cNvCxnSpPr>
            <p:nvPr/>
          </p:nvCxnSpPr>
          <p:spPr>
            <a:xfrm flipH="1">
              <a:off x="10370961" y="3476160"/>
              <a:ext cx="660594" cy="0"/>
            </a:xfrm>
            <a:prstGeom prst="line">
              <a:avLst/>
            </a:prstGeom>
            <a:noFill/>
            <a:ln w="12700" cap="flat" cmpd="sng" algn="ctr">
              <a:solidFill>
                <a:srgbClr val="5B9BD5">
                  <a:lumMod val="75000"/>
                </a:srgbClr>
              </a:solidFill>
              <a:prstDash val="solid"/>
              <a:miter lim="800000"/>
            </a:ln>
            <a:effectLst/>
          </p:spPr>
        </p:cxnSp>
      </p:grpSp>
      <p:cxnSp>
        <p:nvCxnSpPr>
          <p:cNvPr id="107" name="Straight Connector 106"/>
          <p:cNvCxnSpPr>
            <a:stCxn id="70" idx="1"/>
            <a:endCxn id="92" idx="1"/>
          </p:cNvCxnSpPr>
          <p:nvPr/>
        </p:nvCxnSpPr>
        <p:spPr>
          <a:xfrm flipV="1">
            <a:off x="8149937" y="4381851"/>
            <a:ext cx="1264174" cy="207064"/>
          </a:xfrm>
          <a:prstGeom prst="line">
            <a:avLst/>
          </a:prstGeom>
          <a:noFill/>
          <a:ln w="12700" cap="flat" cmpd="sng" algn="ctr">
            <a:solidFill>
              <a:srgbClr val="FFC000">
                <a:lumMod val="75000"/>
              </a:srgbClr>
            </a:solidFill>
            <a:prstDash val="solid"/>
            <a:miter lim="800000"/>
          </a:ln>
          <a:effectLst/>
        </p:spPr>
      </p:cxnSp>
      <p:cxnSp>
        <p:nvCxnSpPr>
          <p:cNvPr id="108" name="Straight Connector 107"/>
          <p:cNvCxnSpPr>
            <a:stCxn id="70" idx="1"/>
            <a:endCxn id="101" idx="1"/>
          </p:cNvCxnSpPr>
          <p:nvPr/>
        </p:nvCxnSpPr>
        <p:spPr>
          <a:xfrm flipV="1">
            <a:off x="8149937" y="3476160"/>
            <a:ext cx="1575976" cy="1112755"/>
          </a:xfrm>
          <a:prstGeom prst="line">
            <a:avLst/>
          </a:prstGeom>
          <a:noFill/>
          <a:ln w="12700" cap="flat" cmpd="sng" algn="ctr">
            <a:solidFill>
              <a:srgbClr val="FFC000">
                <a:lumMod val="75000"/>
              </a:srgbClr>
            </a:solidFill>
            <a:prstDash val="solid"/>
            <a:miter lim="800000"/>
          </a:ln>
          <a:effectLst/>
        </p:spPr>
      </p:cxnSp>
      <p:cxnSp>
        <p:nvCxnSpPr>
          <p:cNvPr id="109" name="Straight Connector 171"/>
          <p:cNvCxnSpPr>
            <a:stCxn id="57" idx="2"/>
            <a:endCxn id="71" idx="1"/>
          </p:cNvCxnSpPr>
          <p:nvPr/>
        </p:nvCxnSpPr>
        <p:spPr>
          <a:xfrm rot="5400000">
            <a:off x="6481193" y="2811327"/>
            <a:ext cx="1804980" cy="386309"/>
          </a:xfrm>
          <a:prstGeom prst="bentConnector2">
            <a:avLst/>
          </a:prstGeom>
          <a:noFill/>
          <a:ln w="12700" cap="flat" cmpd="sng" algn="ctr">
            <a:solidFill>
              <a:sysClr val="windowText" lastClr="000000"/>
            </a:solidFill>
            <a:prstDash val="solid"/>
            <a:miter lim="800000"/>
            <a:headEnd type="none" w="med" len="med"/>
            <a:tailEnd type="triangle" w="med" len="med"/>
          </a:ln>
          <a:effectLst/>
        </p:spPr>
      </p:cxnSp>
      <p:sp>
        <p:nvSpPr>
          <p:cNvPr id="110" name="TextBox 65"/>
          <p:cNvSpPr txBox="1"/>
          <p:nvPr/>
        </p:nvSpPr>
        <p:spPr>
          <a:xfrm>
            <a:off x="8514432" y="4654844"/>
            <a:ext cx="361152" cy="163322"/>
          </a:xfrm>
          <a:prstGeom prst="rect">
            <a:avLst/>
          </a:prstGeom>
          <a:noFill/>
          <a:ln>
            <a:noFill/>
          </a:ln>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002060"/>
                </a:solidFill>
                <a:effectLst/>
                <a:uLnTx/>
                <a:uFillTx/>
                <a:latin typeface="Calibri"/>
                <a:ea typeface="+mn-ea"/>
                <a:cs typeface="+mn-cs"/>
              </a:rPr>
              <a:t>STEM RT</a:t>
            </a:r>
          </a:p>
        </p:txBody>
      </p:sp>
      <p:sp>
        <p:nvSpPr>
          <p:cNvPr id="111" name="Flowchart: Document 110"/>
          <p:cNvSpPr/>
          <p:nvPr/>
        </p:nvSpPr>
        <p:spPr>
          <a:xfrm>
            <a:off x="7395514" y="2203509"/>
            <a:ext cx="678907" cy="494072"/>
          </a:xfrm>
          <a:prstGeom prst="flowChartDocument">
            <a:avLst/>
          </a:prstGeom>
          <a:solidFill>
            <a:srgbClr val="70AD47">
              <a:lumMod val="60000"/>
              <a:lumOff val="40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a:ln>
                  <a:noFill/>
                </a:ln>
                <a:solidFill>
                  <a:prstClr val="black"/>
                </a:solidFill>
                <a:effectLst/>
                <a:uLnTx/>
                <a:uFillTx/>
              </a:rPr>
              <a:t>Docker Image File</a:t>
            </a:r>
          </a:p>
        </p:txBody>
      </p:sp>
      <p:sp>
        <p:nvSpPr>
          <p:cNvPr id="112" name="Oval 111"/>
          <p:cNvSpPr/>
          <p:nvPr/>
        </p:nvSpPr>
        <p:spPr>
          <a:xfrm>
            <a:off x="7952416" y="1035978"/>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7</a:t>
            </a:r>
          </a:p>
        </p:txBody>
      </p:sp>
      <p:sp>
        <p:nvSpPr>
          <p:cNvPr id="113" name="Oval 112"/>
          <p:cNvSpPr/>
          <p:nvPr/>
        </p:nvSpPr>
        <p:spPr>
          <a:xfrm>
            <a:off x="7643097" y="3170750"/>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8</a:t>
            </a:r>
          </a:p>
        </p:txBody>
      </p:sp>
      <p:sp>
        <p:nvSpPr>
          <p:cNvPr id="114" name="Oval 113"/>
          <p:cNvSpPr/>
          <p:nvPr/>
        </p:nvSpPr>
        <p:spPr>
          <a:xfrm>
            <a:off x="6507839" y="5046490"/>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9</a:t>
            </a:r>
          </a:p>
        </p:txBody>
      </p:sp>
      <p:cxnSp>
        <p:nvCxnSpPr>
          <p:cNvPr id="115" name="Curved Connector 34">
            <a:extLst>
              <a:ext uri="{FF2B5EF4-FFF2-40B4-BE49-F238E27FC236}">
                <a16:creationId xmlns="" xmlns:a16="http://schemas.microsoft.com/office/drawing/2014/main" id="{893C98A2-8E0D-4FB8-A3F2-5E32DBED7980}"/>
              </a:ext>
            </a:extLst>
          </p:cNvPr>
          <p:cNvCxnSpPr>
            <a:cxnSpLocks/>
            <a:stCxn id="22" idx="0"/>
            <a:endCxn id="42" idx="1"/>
          </p:cNvCxnSpPr>
          <p:nvPr/>
        </p:nvCxnSpPr>
        <p:spPr>
          <a:xfrm rot="5400000" flipH="1" flipV="1">
            <a:off x="1420462" y="3787886"/>
            <a:ext cx="1298348" cy="232972"/>
          </a:xfrm>
          <a:prstGeom prst="curvedConnector2">
            <a:avLst/>
          </a:prstGeom>
          <a:noFill/>
          <a:ln w="28575" cap="flat" cmpd="sng" algn="ctr">
            <a:solidFill>
              <a:srgbClr val="4472C4"/>
            </a:solidFill>
            <a:prstDash val="solid"/>
            <a:miter lim="800000"/>
            <a:tailEnd type="triangle"/>
          </a:ln>
          <a:effectLst/>
        </p:spPr>
      </p:cxnSp>
      <p:cxnSp>
        <p:nvCxnSpPr>
          <p:cNvPr id="116" name="Straight Arrow Connector 182">
            <a:extLst>
              <a:ext uri="{FF2B5EF4-FFF2-40B4-BE49-F238E27FC236}">
                <a16:creationId xmlns="" xmlns:a16="http://schemas.microsoft.com/office/drawing/2014/main" id="{A0A63F25-2970-416E-8B66-4916AF801F90}"/>
              </a:ext>
            </a:extLst>
          </p:cNvPr>
          <p:cNvCxnSpPr>
            <a:cxnSpLocks/>
            <a:stCxn id="71" idx="3"/>
            <a:endCxn id="8" idx="3"/>
          </p:cNvCxnSpPr>
          <p:nvPr/>
        </p:nvCxnSpPr>
        <p:spPr>
          <a:xfrm rot="10800000" flipV="1">
            <a:off x="4812407" y="3906971"/>
            <a:ext cx="1517999" cy="1059620"/>
          </a:xfrm>
          <a:prstGeom prst="bentConnector3">
            <a:avLst>
              <a:gd name="adj1" fmla="val 50000"/>
            </a:avLst>
          </a:prstGeom>
          <a:noFill/>
          <a:ln w="6350" cap="flat" cmpd="sng" algn="ctr">
            <a:solidFill>
              <a:srgbClr val="4472C4"/>
            </a:solidFill>
            <a:prstDash val="solid"/>
            <a:miter lim="800000"/>
            <a:tailEnd type="triangle"/>
          </a:ln>
          <a:effectLst/>
        </p:spPr>
      </p:cxnSp>
      <p:sp>
        <p:nvSpPr>
          <p:cNvPr id="117" name="Oval 116"/>
          <p:cNvSpPr/>
          <p:nvPr/>
        </p:nvSpPr>
        <p:spPr>
          <a:xfrm>
            <a:off x="1914766" y="4086018"/>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4</a:t>
            </a:r>
          </a:p>
        </p:txBody>
      </p:sp>
      <p:sp>
        <p:nvSpPr>
          <p:cNvPr id="118" name="Freeform 117"/>
          <p:cNvSpPr/>
          <p:nvPr/>
        </p:nvSpPr>
        <p:spPr>
          <a:xfrm>
            <a:off x="2037924" y="2237764"/>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Onboard</a:t>
            </a:r>
          </a:p>
        </p:txBody>
      </p:sp>
      <p:sp>
        <p:nvSpPr>
          <p:cNvPr id="119" name="Freeform 118"/>
          <p:cNvSpPr/>
          <p:nvPr/>
        </p:nvSpPr>
        <p:spPr>
          <a:xfrm>
            <a:off x="334773" y="3977820"/>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Deploy Untrained</a:t>
            </a:r>
          </a:p>
        </p:txBody>
      </p:sp>
      <p:sp>
        <p:nvSpPr>
          <p:cNvPr id="120" name="Freeform 119"/>
          <p:cNvSpPr/>
          <p:nvPr/>
        </p:nvSpPr>
        <p:spPr>
          <a:xfrm>
            <a:off x="2003303" y="4011897"/>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Upload Trained</a:t>
            </a:r>
          </a:p>
        </p:txBody>
      </p:sp>
      <p:sp>
        <p:nvSpPr>
          <p:cNvPr id="121" name="Freeform 120"/>
          <p:cNvSpPr/>
          <p:nvPr/>
        </p:nvSpPr>
        <p:spPr>
          <a:xfrm>
            <a:off x="5379872" y="4190469"/>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Learn</a:t>
            </a:r>
          </a:p>
        </p:txBody>
      </p:sp>
      <p:grpSp>
        <p:nvGrpSpPr>
          <p:cNvPr id="122" name="Group 121"/>
          <p:cNvGrpSpPr/>
          <p:nvPr/>
        </p:nvGrpSpPr>
        <p:grpSpPr>
          <a:xfrm>
            <a:off x="5181124" y="4693791"/>
            <a:ext cx="774925" cy="892818"/>
            <a:chOff x="5974736" y="5095334"/>
            <a:chExt cx="774925" cy="892818"/>
          </a:xfrm>
        </p:grpSpPr>
        <p:sp>
          <p:nvSpPr>
            <p:cNvPr id="123" name="Rectangle 122"/>
            <p:cNvSpPr/>
            <p:nvPr/>
          </p:nvSpPr>
          <p:spPr>
            <a:xfrm>
              <a:off x="5974736" y="5567324"/>
              <a:ext cx="774925" cy="420828"/>
            </a:xfrm>
            <a:prstGeom prst="rect">
              <a:avLst/>
            </a:prstGeom>
          </p:spPr>
          <p:txBody>
            <a:bodyPr wrap="square" anchor="ctr" anchorCtr="0">
              <a:normAutofit fontScale="77500" lnSpcReduction="20000"/>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4472C4"/>
                  </a:solidFill>
                  <a:effectLst/>
                  <a:uLnTx/>
                  <a:uFillTx/>
                </a:rPr>
                <a:t>Real Time Data Collector</a:t>
              </a:r>
            </a:p>
          </p:txBody>
        </p:sp>
        <p:pic>
          <p:nvPicPr>
            <p:cNvPr id="124" name="Picture 123"/>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39625" y="5095334"/>
              <a:ext cx="455469" cy="484099"/>
            </a:xfrm>
            <a:prstGeom prst="rect">
              <a:avLst/>
            </a:prstGeom>
          </p:spPr>
        </p:pic>
      </p:grpSp>
      <p:sp>
        <p:nvSpPr>
          <p:cNvPr id="125" name="Rounded Rectangle 124"/>
          <p:cNvSpPr/>
          <p:nvPr/>
        </p:nvSpPr>
        <p:spPr>
          <a:xfrm>
            <a:off x="6863189" y="5165781"/>
            <a:ext cx="1816843" cy="1261523"/>
          </a:xfrm>
          <a:prstGeom prst="roundRect">
            <a:avLst/>
          </a:prstGeom>
          <a:noFill/>
          <a:ln w="28575" cap="flat" cmpd="sng" algn="ctr">
            <a:solidFill>
              <a:srgbClr val="4472C4">
                <a:shade val="50000"/>
              </a:srgbClr>
            </a:solidFill>
            <a:prstDash val="dash"/>
            <a:miter lim="800000"/>
          </a:ln>
          <a:effectLst/>
        </p:spPr>
        <p:txBody>
          <a:bodyPr rtlCol="0" anchor="b"/>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prstClr val="black"/>
                </a:solidFill>
                <a:effectLst/>
                <a:uLnTx/>
                <a:uFillTx/>
              </a:rPr>
              <a:t>DCAE Analytic Function</a:t>
            </a:r>
          </a:p>
        </p:txBody>
      </p:sp>
      <p:grpSp>
        <p:nvGrpSpPr>
          <p:cNvPr id="126" name="Group 125"/>
          <p:cNvGrpSpPr/>
          <p:nvPr/>
        </p:nvGrpSpPr>
        <p:grpSpPr>
          <a:xfrm>
            <a:off x="6996067" y="4807616"/>
            <a:ext cx="1545043" cy="1305350"/>
            <a:chOff x="6929807" y="4794364"/>
            <a:chExt cx="1545043" cy="1305350"/>
          </a:xfrm>
        </p:grpSpPr>
        <p:grpSp>
          <p:nvGrpSpPr>
            <p:cNvPr id="127" name="Group 126"/>
            <p:cNvGrpSpPr/>
            <p:nvPr/>
          </p:nvGrpSpPr>
          <p:grpSpPr>
            <a:xfrm>
              <a:off x="6929807" y="5322859"/>
              <a:ext cx="1462218" cy="776855"/>
              <a:chOff x="7107908" y="5084178"/>
              <a:chExt cx="1462218" cy="776855"/>
            </a:xfrm>
          </p:grpSpPr>
          <p:grpSp>
            <p:nvGrpSpPr>
              <p:cNvPr id="133" name="Group 132"/>
              <p:cNvGrpSpPr/>
              <p:nvPr/>
            </p:nvGrpSpPr>
            <p:grpSpPr>
              <a:xfrm>
                <a:off x="7107908" y="5084178"/>
                <a:ext cx="610732" cy="562694"/>
                <a:chOff x="1068970" y="1818235"/>
                <a:chExt cx="717450" cy="658643"/>
              </a:xfrm>
            </p:grpSpPr>
            <p:sp>
              <p:nvSpPr>
                <p:cNvPr id="139" name="Hexagon 138"/>
                <p:cNvSpPr/>
                <p:nvPr/>
              </p:nvSpPr>
              <p:spPr>
                <a:xfrm>
                  <a:off x="1068970" y="1818235"/>
                  <a:ext cx="717450" cy="658643"/>
                </a:xfrm>
                <a:prstGeom prst="hexagon">
                  <a:avLst/>
                </a:prstGeom>
                <a:solidFill>
                  <a:srgbClr val="ED7D31">
                    <a:lumMod val="60000"/>
                    <a:lumOff val="40000"/>
                  </a:srgbClr>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140" name="TextBox 43"/>
                <p:cNvSpPr txBox="1"/>
                <p:nvPr/>
              </p:nvSpPr>
              <p:spPr>
                <a:xfrm>
                  <a:off x="1192560" y="1926423"/>
                  <a:ext cx="424260" cy="191171"/>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Calibri"/>
                      <a:ea typeface="+mn-ea"/>
                      <a:cs typeface="+mn-cs"/>
                    </a:rPr>
                    <a:t>Data Broker </a:t>
                  </a:r>
                </a:p>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Calibri"/>
                      <a:ea typeface="+mn-ea"/>
                      <a:cs typeface="+mn-cs"/>
                    </a:rPr>
                    <a:t>RT</a:t>
                  </a:r>
                </a:p>
              </p:txBody>
            </p:sp>
          </p:grpSp>
          <p:sp>
            <p:nvSpPr>
              <p:cNvPr id="134" name="Hexagon 133"/>
              <p:cNvSpPr/>
              <p:nvPr/>
            </p:nvSpPr>
            <p:spPr>
              <a:xfrm>
                <a:off x="7604085" y="5374957"/>
                <a:ext cx="527572" cy="486076"/>
              </a:xfrm>
              <a:prstGeom prst="hexagon">
                <a:avLst/>
              </a:prstGeom>
              <a:solidFill>
                <a:srgbClr val="5B9BD5">
                  <a:lumMod val="60000"/>
                  <a:lumOff val="40000"/>
                </a:srgbClr>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10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135" name="TextBox 65"/>
              <p:cNvSpPr txBox="1"/>
              <p:nvPr/>
            </p:nvSpPr>
            <p:spPr>
              <a:xfrm>
                <a:off x="7644353" y="5508976"/>
                <a:ext cx="396759" cy="172192"/>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Calibri"/>
                    <a:ea typeface="+mn-ea"/>
                    <a:cs typeface="+mn-cs"/>
                  </a:rPr>
                  <a:t>Trained Model</a:t>
                </a:r>
              </a:p>
            </p:txBody>
          </p:sp>
          <p:grpSp>
            <p:nvGrpSpPr>
              <p:cNvPr id="136" name="Group 135"/>
              <p:cNvGrpSpPr/>
              <p:nvPr/>
            </p:nvGrpSpPr>
            <p:grpSpPr>
              <a:xfrm>
                <a:off x="8008313" y="5119710"/>
                <a:ext cx="561813" cy="500518"/>
                <a:chOff x="2660419" y="2121208"/>
                <a:chExt cx="659983" cy="585865"/>
              </a:xfrm>
            </p:grpSpPr>
            <p:sp>
              <p:nvSpPr>
                <p:cNvPr id="137" name="Hexagon 136"/>
                <p:cNvSpPr/>
                <p:nvPr/>
              </p:nvSpPr>
              <p:spPr>
                <a:xfrm>
                  <a:off x="2682228" y="2121208"/>
                  <a:ext cx="638174" cy="585865"/>
                </a:xfrm>
                <a:prstGeom prst="hexagon">
                  <a:avLst/>
                </a:prstGeom>
                <a:solidFill>
                  <a:srgbClr val="ED7D31">
                    <a:lumMod val="60000"/>
                    <a:lumOff val="40000"/>
                  </a:srgbClr>
                </a:solidFill>
                <a:ln w="9525" cap="flat" cmpd="sng" algn="ctr">
                  <a:solidFill>
                    <a:sysClr val="windowText" lastClr="000000"/>
                  </a:solidFill>
                  <a:prstDash val="solid"/>
                </a:ln>
                <a:effectLst>
                  <a:outerShdw blurRad="40000" dist="20000" dir="5400000" rotWithShape="0">
                    <a:srgbClr val="000000">
                      <a:alpha val="38000"/>
                    </a:srgbClr>
                  </a:outerShdw>
                </a:effectLst>
                <a:scene3d>
                  <a:camera prst="orthographicFront"/>
                  <a:lightRig rig="threePt" dir="t"/>
                </a:scene3d>
                <a:sp3d>
                  <a:bevelT w="165100" prst="coolSlant"/>
                </a:sp3d>
              </p:spPr>
              <p:txBody>
                <a:bodyPr lIns="91129" tIns="0" rIns="91129" bIns="0" rtlCol="0" anchor="t" anchorCtr="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1622146" rtl="0" eaLnBrk="1" fontAlgn="auto" latinLnBrk="0" hangingPunct="1">
                    <a:lnSpc>
                      <a:spcPct val="100000"/>
                    </a:lnSpc>
                    <a:spcBef>
                      <a:spcPts val="0"/>
                    </a:spcBef>
                    <a:spcAft>
                      <a:spcPts val="0"/>
                    </a:spcAft>
                    <a:buClrTx/>
                    <a:buSzTx/>
                    <a:buFontTx/>
                    <a:buNone/>
                    <a:tabLst/>
                    <a:defRPr/>
                  </a:pPr>
                  <a:endParaRPr kumimoji="0" lang="en-US" sz="900" b="1" i="0" u="sng" strike="noStrike" kern="0" cap="none" spc="0" normalizeH="0" baseline="0" noProof="0" dirty="0">
                    <a:ln>
                      <a:noFill/>
                    </a:ln>
                    <a:solidFill>
                      <a:srgbClr val="000000"/>
                    </a:solidFill>
                    <a:effectLst/>
                    <a:uLnTx/>
                    <a:uFillTx/>
                    <a:latin typeface="Calibri"/>
                    <a:ea typeface="ＭＳ Ｐゴシック" charset="0"/>
                    <a:cs typeface="+mn-cs"/>
                  </a:endParaRPr>
                </a:p>
              </p:txBody>
            </p:sp>
            <p:sp>
              <p:nvSpPr>
                <p:cNvPr id="138" name="TextBox 43"/>
                <p:cNvSpPr txBox="1"/>
                <p:nvPr/>
              </p:nvSpPr>
              <p:spPr>
                <a:xfrm>
                  <a:off x="2660419" y="2169261"/>
                  <a:ext cx="642724" cy="416367"/>
                </a:xfrm>
                <a:prstGeom prst="rect">
                  <a:avLst/>
                </a:prstGeom>
                <a:noFill/>
                <a:ln>
                  <a:noFill/>
                </a:ln>
              </p:spPr>
              <p:txBody>
                <a:bodyPr wrap="squar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900" b="1" i="0" u="none" strike="noStrike" kern="1200" cap="none" spc="0" normalizeH="0" baseline="0" noProof="0" dirty="0">
                      <a:ln>
                        <a:noFill/>
                      </a:ln>
                      <a:solidFill>
                        <a:srgbClr val="002060"/>
                      </a:solidFill>
                      <a:effectLst/>
                      <a:uLnTx/>
                      <a:uFillTx/>
                      <a:latin typeface="Calibri"/>
                      <a:ea typeface="+mn-ea"/>
                      <a:cs typeface="+mn-cs"/>
                    </a:rPr>
                    <a:t>DCAE Model Runner</a:t>
                  </a:r>
                </a:p>
              </p:txBody>
            </p:sp>
          </p:grpSp>
        </p:grpSp>
        <p:sp>
          <p:nvSpPr>
            <p:cNvPr id="128" name="TextBox 65"/>
            <p:cNvSpPr txBox="1"/>
            <p:nvPr/>
          </p:nvSpPr>
          <p:spPr>
            <a:xfrm>
              <a:off x="8113698" y="5001880"/>
              <a:ext cx="361152" cy="163322"/>
            </a:xfrm>
            <a:prstGeom prst="rect">
              <a:avLst/>
            </a:prstGeom>
            <a:noFill/>
            <a:ln>
              <a:noFill/>
            </a:ln>
          </p:spPr>
          <p:txBody>
            <a:bodyPr wrap="none" lIns="0" tIns="0" rIns="0" bIns="0" rtlCol="0">
              <a:no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defTabSz="609491" rtl="0" eaLnBrk="1" fontAlgn="auto" latinLnBrk="0" hangingPunct="1">
                <a:lnSpc>
                  <a:spcPct val="100000"/>
                </a:lnSpc>
                <a:spcBef>
                  <a:spcPts val="0"/>
                </a:spcBef>
                <a:spcAft>
                  <a:spcPts val="0"/>
                </a:spcAft>
                <a:buClrTx/>
                <a:buSzTx/>
                <a:buFontTx/>
                <a:buNone/>
                <a:tabLst/>
                <a:defRPr/>
              </a:pPr>
              <a:r>
                <a:rPr kumimoji="0" lang="en-US" sz="1000" b="1" i="0" u="none" strike="noStrike" kern="1200" cap="none" spc="0" normalizeH="0" baseline="0" noProof="0" dirty="0" err="1">
                  <a:ln>
                    <a:noFill/>
                  </a:ln>
                  <a:solidFill>
                    <a:srgbClr val="002060"/>
                  </a:solidFill>
                  <a:effectLst/>
                  <a:uLnTx/>
                  <a:uFillTx/>
                  <a:latin typeface="Calibri"/>
                  <a:ea typeface="+mn-ea"/>
                  <a:cs typeface="+mn-cs"/>
                </a:rPr>
                <a:t>DMaaP</a:t>
              </a:r>
              <a:endParaRPr kumimoji="0" lang="en-US" sz="1000" b="1" i="0" u="none" strike="noStrike" kern="1200" cap="none" spc="0" normalizeH="0" baseline="0" noProof="0" dirty="0">
                <a:ln>
                  <a:noFill/>
                </a:ln>
                <a:solidFill>
                  <a:srgbClr val="002060"/>
                </a:solidFill>
                <a:effectLst/>
                <a:uLnTx/>
                <a:uFillTx/>
                <a:latin typeface="Calibri"/>
                <a:ea typeface="+mn-ea"/>
                <a:cs typeface="+mn-cs"/>
              </a:endParaRPr>
            </a:p>
          </p:txBody>
        </p:sp>
        <p:sp>
          <p:nvSpPr>
            <p:cNvPr id="129" name="Can 128"/>
            <p:cNvSpPr/>
            <p:nvPr/>
          </p:nvSpPr>
          <p:spPr>
            <a:xfrm rot="5400000">
              <a:off x="7572174" y="4672339"/>
              <a:ext cx="130224" cy="779146"/>
            </a:xfrm>
            <a:prstGeom prst="can">
              <a:avLst/>
            </a:prstGeom>
            <a:solidFill>
              <a:srgbClr val="E7E6E6">
                <a:lumMod val="75000"/>
              </a:srgbClr>
            </a:solidFill>
            <a:ln w="12700" cap="flat" cmpd="sng" algn="ctr">
              <a:solidFill>
                <a:srgbClr val="4472C4">
                  <a:shade val="50000"/>
                </a:srgb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endParaRPr>
            </a:p>
          </p:txBody>
        </p:sp>
        <p:cxnSp>
          <p:nvCxnSpPr>
            <p:cNvPr id="130" name="Straight Arrow Connector 129"/>
            <p:cNvCxnSpPr/>
            <p:nvPr/>
          </p:nvCxnSpPr>
          <p:spPr>
            <a:xfrm>
              <a:off x="7982288" y="5112227"/>
              <a:ext cx="0" cy="220657"/>
            </a:xfrm>
            <a:prstGeom prst="straightConnector1">
              <a:avLst/>
            </a:prstGeom>
            <a:noFill/>
            <a:ln w="6350" cap="flat" cmpd="sng" algn="ctr">
              <a:solidFill>
                <a:srgbClr val="4472C4"/>
              </a:solidFill>
              <a:prstDash val="solid"/>
              <a:miter lim="800000"/>
              <a:headEnd type="triangle"/>
              <a:tailEnd type="triangle"/>
            </a:ln>
            <a:effectLst/>
          </p:spPr>
        </p:cxnSp>
        <p:cxnSp>
          <p:nvCxnSpPr>
            <p:cNvPr id="131" name="Straight Arrow Connector 130"/>
            <p:cNvCxnSpPr/>
            <p:nvPr/>
          </p:nvCxnSpPr>
          <p:spPr>
            <a:xfrm>
              <a:off x="7576837" y="4794364"/>
              <a:ext cx="0" cy="220657"/>
            </a:xfrm>
            <a:prstGeom prst="straightConnector1">
              <a:avLst/>
            </a:prstGeom>
            <a:noFill/>
            <a:ln w="6350" cap="flat" cmpd="sng" algn="ctr">
              <a:solidFill>
                <a:srgbClr val="4472C4"/>
              </a:solidFill>
              <a:prstDash val="solid"/>
              <a:miter lim="800000"/>
              <a:headEnd type="triangle"/>
              <a:tailEnd type="triangle"/>
            </a:ln>
            <a:effectLst/>
          </p:spPr>
        </p:cxnSp>
        <p:cxnSp>
          <p:nvCxnSpPr>
            <p:cNvPr id="132" name="Straight Arrow Connector 131"/>
            <p:cNvCxnSpPr/>
            <p:nvPr/>
          </p:nvCxnSpPr>
          <p:spPr>
            <a:xfrm>
              <a:off x="7329247" y="5126367"/>
              <a:ext cx="0" cy="220657"/>
            </a:xfrm>
            <a:prstGeom prst="straightConnector1">
              <a:avLst/>
            </a:prstGeom>
            <a:noFill/>
            <a:ln w="6350" cap="flat" cmpd="sng" algn="ctr">
              <a:solidFill>
                <a:srgbClr val="4472C4"/>
              </a:solidFill>
              <a:prstDash val="solid"/>
              <a:miter lim="800000"/>
              <a:headEnd type="triangle"/>
              <a:tailEnd type="triangle"/>
            </a:ln>
            <a:effectLst/>
          </p:spPr>
        </p:cxnSp>
      </p:grpSp>
      <p:sp>
        <p:nvSpPr>
          <p:cNvPr id="141" name="Freeform 140"/>
          <p:cNvSpPr/>
          <p:nvPr/>
        </p:nvSpPr>
        <p:spPr>
          <a:xfrm>
            <a:off x="7541240" y="3448535"/>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Download</a:t>
            </a:r>
          </a:p>
        </p:txBody>
      </p:sp>
      <p:sp>
        <p:nvSpPr>
          <p:cNvPr id="142" name="Freeform 141"/>
          <p:cNvSpPr/>
          <p:nvPr/>
        </p:nvSpPr>
        <p:spPr>
          <a:xfrm>
            <a:off x="6109165" y="5250603"/>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Analyze</a:t>
            </a:r>
          </a:p>
        </p:txBody>
      </p:sp>
      <p:sp>
        <p:nvSpPr>
          <p:cNvPr id="143" name="Oval 142"/>
          <p:cNvSpPr/>
          <p:nvPr/>
        </p:nvSpPr>
        <p:spPr>
          <a:xfrm>
            <a:off x="5686020" y="3973135"/>
            <a:ext cx="238581" cy="238581"/>
          </a:xfrm>
          <a:prstGeom prst="ellipse">
            <a:avLst/>
          </a:prstGeom>
          <a:solidFill>
            <a:srgbClr val="4472C4"/>
          </a:solidFill>
          <a:ln w="12700" cap="flat" cmpd="sng" algn="ctr">
            <a:solidFill>
              <a:srgbClr val="4472C4">
                <a:shade val="50000"/>
              </a:srgbClr>
            </a:solidFill>
            <a:prstDash val="solid"/>
            <a:miter lim="800000"/>
          </a:ln>
          <a:effectLst/>
        </p:spPr>
        <p:txBody>
          <a:bodyPr lIns="0" r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prstClr val="white"/>
                </a:solidFill>
                <a:effectLst/>
                <a:uLnTx/>
                <a:uFillTx/>
              </a:rPr>
              <a:t>10</a:t>
            </a:r>
          </a:p>
        </p:txBody>
      </p:sp>
      <p:sp>
        <p:nvSpPr>
          <p:cNvPr id="144" name="Slide Number Placeholder 6"/>
          <p:cNvSpPr txBox="1">
            <a:spLocks/>
          </p:cNvSpPr>
          <p:nvPr/>
        </p:nvSpPr>
        <p:spPr>
          <a:xfrm>
            <a:off x="10972800" y="6356350"/>
            <a:ext cx="3810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811372F7-00AD-47F2-8DB0-AB7985FCD819}"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914400" rtl="0" eaLnBrk="1" fontAlgn="auto" latinLnBrk="0" hangingPunct="1">
                <a:lnSpc>
                  <a:spcPct val="100000"/>
                </a:lnSpc>
                <a:spcBef>
                  <a:spcPts val="0"/>
                </a:spcBef>
                <a:spcAft>
                  <a:spcPts val="0"/>
                </a:spcAft>
                <a:buClrTx/>
                <a:buSzTx/>
                <a:buFontTx/>
                <a:buNone/>
                <a:tabLst/>
                <a:defRPr/>
              </a:pPr>
              <a:t>34</a:t>
            </a:fld>
            <a:endParaRPr kumimoji="0" lang="en-US" sz="1200" b="0" i="0" u="none" strike="noStrike" kern="1200" cap="none" spc="0" normalizeH="0" baseline="0" noProof="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145" name="Freeform 144"/>
          <p:cNvSpPr/>
          <p:nvPr/>
        </p:nvSpPr>
        <p:spPr>
          <a:xfrm>
            <a:off x="8330848" y="1017309"/>
            <a:ext cx="902352" cy="233896"/>
          </a:xfrm>
          <a:custGeom>
            <a:avLst/>
            <a:gdLst>
              <a:gd name="connsiteX0" fmla="*/ 0 w 1498353"/>
              <a:gd name="connsiteY0" fmla="*/ 0 h 1449870"/>
              <a:gd name="connsiteX1" fmla="*/ 1498353 w 1498353"/>
              <a:gd name="connsiteY1" fmla="*/ 0 h 1449870"/>
              <a:gd name="connsiteX2" fmla="*/ 1498353 w 1498353"/>
              <a:gd name="connsiteY2" fmla="*/ 1449870 h 1449870"/>
              <a:gd name="connsiteX3" fmla="*/ 0 w 1498353"/>
              <a:gd name="connsiteY3" fmla="*/ 1449870 h 1449870"/>
              <a:gd name="connsiteX4" fmla="*/ 0 w 1498353"/>
              <a:gd name="connsiteY4" fmla="*/ 0 h 14498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498353" h="1449870">
                <a:moveTo>
                  <a:pt x="0" y="0"/>
                </a:moveTo>
                <a:lnTo>
                  <a:pt x="1498353" y="0"/>
                </a:lnTo>
                <a:lnTo>
                  <a:pt x="1498353" y="1449870"/>
                </a:lnTo>
                <a:lnTo>
                  <a:pt x="0" y="1449870"/>
                </a:lnTo>
                <a:lnTo>
                  <a:pt x="0" y="0"/>
                </a:lnTo>
                <a:close/>
              </a:path>
            </a:pathLst>
          </a:custGeom>
          <a:noFill/>
          <a:ln>
            <a:noFill/>
          </a:ln>
          <a:effectLst/>
        </p:spPr>
        <p:txBody>
          <a:bodyPr spcFirstLastPara="0" vert="horz" wrap="square" lIns="60960" tIns="60960" rIns="60960" bIns="60960" numCol="1" spcCol="1270" anchor="t" anchorCtr="0">
            <a:noAutofit/>
          </a:bodyPr>
          <a:lstStyle/>
          <a:p>
            <a:pPr marL="0" marR="0" lvl="0" indent="0" algn="ctr" defTabSz="711165" eaLnBrk="1" fontAlgn="auto" latinLnBrk="0" hangingPunct="1">
              <a:lnSpc>
                <a:spcPct val="90000"/>
              </a:lnSpc>
              <a:spcBef>
                <a:spcPct val="0"/>
              </a:spcBef>
              <a:spcAft>
                <a:spcPct val="35000"/>
              </a:spcAft>
              <a:buClrTx/>
              <a:buSzTx/>
              <a:buFontTx/>
              <a:buNone/>
              <a:tabLst/>
              <a:defRPr/>
            </a:pPr>
            <a:r>
              <a:rPr kumimoji="0" lang="en-US" sz="1200" b="0" i="0" u="none" strike="noStrike" kern="0" cap="none" spc="0" normalizeH="0" baseline="0" noProof="0" dirty="0">
                <a:ln>
                  <a:noFill/>
                </a:ln>
                <a:solidFill>
                  <a:srgbClr val="FF0000"/>
                </a:solidFill>
                <a:effectLst/>
                <a:uLnTx/>
                <a:uFillTx/>
              </a:rPr>
              <a:t>Integrate</a:t>
            </a:r>
          </a:p>
        </p:txBody>
      </p:sp>
      <p:sp>
        <p:nvSpPr>
          <p:cNvPr id="146" name="TextBox 145">
            <a:extLst>
              <a:ext uri="{FF2B5EF4-FFF2-40B4-BE49-F238E27FC236}">
                <a16:creationId xmlns="" xmlns:a16="http://schemas.microsoft.com/office/drawing/2014/main" id="{0D678DD0-E663-4D4B-8764-3850E3636392}"/>
              </a:ext>
            </a:extLst>
          </p:cNvPr>
          <p:cNvSpPr txBox="1"/>
          <p:nvPr/>
        </p:nvSpPr>
        <p:spPr>
          <a:xfrm>
            <a:off x="9993742" y="239387"/>
            <a:ext cx="737794" cy="214718"/>
          </a:xfrm>
          <a:prstGeom prst="rect">
            <a:avLst/>
          </a:prstGeom>
          <a:noFill/>
          <a:ln>
            <a:noFill/>
          </a:ln>
        </p:spPr>
        <p:txBody>
          <a:bodyPr wrap="none" lIns="0" tIns="0" rIns="0" bIns="0" rtlCol="0">
            <a:no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000000"/>
                </a:solidFill>
                <a:effectLst/>
                <a:uLnTx/>
                <a:uFillTx/>
              </a:rPr>
              <a:t>Slide 12</a:t>
            </a:r>
          </a:p>
        </p:txBody>
      </p:sp>
    </p:spTree>
    <p:extLst>
      <p:ext uri="{BB962C8B-B14F-4D97-AF65-F5344CB8AC3E}">
        <p14:creationId xmlns:p14="http://schemas.microsoft.com/office/powerpoint/2010/main" val="390133579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p:cNvSpPr>
            <a:spLocks noGrp="1"/>
          </p:cNvSpPr>
          <p:nvPr>
            <p:ph type="title"/>
          </p:nvPr>
        </p:nvSpPr>
        <p:spPr>
          <a:xfrm>
            <a:off x="609600" y="694384"/>
            <a:ext cx="10515600" cy="692456"/>
          </a:xfrm>
        </p:spPr>
        <p:txBody>
          <a:bodyPr anchor="t">
            <a:normAutofit/>
          </a:bodyPr>
          <a:lstStyle/>
          <a:p>
            <a:r>
              <a:rPr lang="en-US" sz="3200" b="1" dirty="0">
                <a:solidFill>
                  <a:srgbClr val="7030A0"/>
                </a:solidFill>
                <a:latin typeface="+mn-lt"/>
              </a:rPr>
              <a:t>Acumos AI Boreas release – other benefits</a:t>
            </a:r>
            <a:endParaRPr lang="en-IN" sz="3200" b="1" dirty="0">
              <a:solidFill>
                <a:srgbClr val="7030A0"/>
              </a:solidFill>
              <a:latin typeface="+mn-lt"/>
            </a:endParaRPr>
          </a:p>
        </p:txBody>
      </p:sp>
      <p:sp>
        <p:nvSpPr>
          <p:cNvPr id="2" name="Rectangle 1"/>
          <p:cNvSpPr/>
          <p:nvPr/>
        </p:nvSpPr>
        <p:spPr>
          <a:xfrm>
            <a:off x="609600" y="1386840"/>
            <a:ext cx="10165080" cy="4524315"/>
          </a:xfrm>
          <a:prstGeom prst="rect">
            <a:avLst/>
          </a:prstGeom>
        </p:spPr>
        <p:txBody>
          <a:bodyPr wrap="square">
            <a:spAutoFit/>
          </a:bodyPr>
          <a:lstStyle/>
          <a:p>
            <a:pPr marL="285750" indent="-285750">
              <a:buFont typeface="Arial" panose="020B0604020202020204" pitchFamily="34" charset="0"/>
              <a:buChar char="•"/>
            </a:pPr>
            <a:r>
              <a:rPr lang="en-US" sz="2400" dirty="0"/>
              <a:t>Deploy Acumos platform under OpenShift Kubernetes</a:t>
            </a:r>
          </a:p>
          <a:p>
            <a:pPr marL="285750" indent="-285750">
              <a:buFont typeface="Arial" panose="020B0604020202020204" pitchFamily="34" charset="0"/>
              <a:buChar char="•"/>
            </a:pPr>
            <a:r>
              <a:rPr lang="en-US" sz="2400" dirty="0"/>
              <a:t>Deployment of data pipeline components along with model </a:t>
            </a:r>
          </a:p>
          <a:p>
            <a:pPr marL="285750" indent="-285750">
              <a:buFont typeface="Arial" panose="020B0604020202020204" pitchFamily="34" charset="0"/>
              <a:buChar char="•"/>
            </a:pPr>
            <a:r>
              <a:rPr lang="en-US" sz="2400" dirty="0"/>
              <a:t>License scans of models and metadata</a:t>
            </a:r>
          </a:p>
          <a:p>
            <a:pPr marL="285750" indent="-285750">
              <a:buFont typeface="Arial" panose="020B0604020202020204" pitchFamily="34" charset="0"/>
              <a:buChar char="•"/>
            </a:pPr>
            <a:r>
              <a:rPr lang="en-US" sz="2400" dirty="0"/>
              <a:t>Support licenses and Right-To-Use for proprietary models</a:t>
            </a:r>
          </a:p>
          <a:p>
            <a:pPr marL="285750" indent="-285750">
              <a:buFont typeface="Arial" panose="020B0604020202020204" pitchFamily="34" charset="0"/>
              <a:buChar char="•"/>
            </a:pPr>
            <a:r>
              <a:rPr lang="en-US" sz="2400" dirty="0"/>
              <a:t>Onboarding of ONNX, PFA and </a:t>
            </a:r>
            <a:r>
              <a:rPr lang="en-US" sz="2400" dirty="0" err="1"/>
              <a:t>Dockerized</a:t>
            </a:r>
            <a:r>
              <a:rPr lang="en-US" sz="2400" dirty="0"/>
              <a:t> models</a:t>
            </a:r>
          </a:p>
          <a:p>
            <a:pPr marL="285750" indent="-285750">
              <a:buFont typeface="Arial" panose="020B0604020202020204" pitchFamily="34" charset="0"/>
              <a:buChar char="•"/>
            </a:pPr>
            <a:r>
              <a:rPr lang="en-US" sz="2400" dirty="0"/>
              <a:t>Enhanced user experience in portal</a:t>
            </a:r>
            <a:br>
              <a:rPr lang="en-US" sz="2400" dirty="0"/>
            </a:br>
            <a:r>
              <a:rPr lang="en-US" sz="2400" dirty="0"/>
              <a:t>- Publishing, </a:t>
            </a:r>
            <a:r>
              <a:rPr lang="en-US" sz="2400" dirty="0" err="1"/>
              <a:t>unpublishing</a:t>
            </a:r>
            <a:r>
              <a:rPr lang="en-US" sz="2400" dirty="0"/>
              <a:t>, deploying and onboarding, model building, chaining, etc.</a:t>
            </a:r>
          </a:p>
          <a:p>
            <a:pPr marL="285750" indent="-285750">
              <a:buFont typeface="Arial" panose="020B0604020202020204" pitchFamily="34" charset="0"/>
              <a:buChar char="•"/>
            </a:pPr>
            <a:r>
              <a:rPr lang="en-US" sz="2400" dirty="0"/>
              <a:t>Enhanced system peering through a controlled process of partner catalog publication and subscription</a:t>
            </a:r>
            <a:br>
              <a:rPr lang="en-US" sz="2400" dirty="0"/>
            </a:br>
            <a:r>
              <a:rPr lang="en-US" sz="2400" dirty="0"/>
              <a:t>- Global catalog search capability</a:t>
            </a:r>
          </a:p>
          <a:p>
            <a:pPr marL="742950" lvl="1" indent="-285750">
              <a:buFont typeface="Arial" panose="020B0604020202020204" pitchFamily="34" charset="0"/>
              <a:buChar char="•"/>
            </a:pPr>
            <a:endParaRPr lang="en-US" sz="2400" dirty="0"/>
          </a:p>
        </p:txBody>
      </p:sp>
    </p:spTree>
    <p:extLst>
      <p:ext uri="{BB962C8B-B14F-4D97-AF65-F5344CB8AC3E}">
        <p14:creationId xmlns:p14="http://schemas.microsoft.com/office/powerpoint/2010/main" val="135974423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517893" y="0"/>
            <a:ext cx="10933886" cy="935674"/>
          </a:xfrm>
          <a:prstGeom prst="rect">
            <a:avLst/>
          </a:prstGeom>
        </p:spPr>
        <p:txBody>
          <a:bodyPr vert="horz" lIns="91440" tIns="45720" rIns="91440" bIns="45720" numCol="2"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defTabSz="457200">
              <a:lnSpc>
                <a:spcPct val="110000"/>
              </a:lnSpc>
              <a:spcAft>
                <a:spcPts val="1000"/>
              </a:spcAft>
            </a:pPr>
            <a:r>
              <a:rPr lang="en-US" sz="3200" dirty="0" smtClean="0">
                <a:solidFill>
                  <a:srgbClr val="000000"/>
                </a:solidFill>
                <a:latin typeface="Calibri"/>
                <a:cs typeface="+mj-cs"/>
              </a:rPr>
              <a:t>Accomplishments – 2018 </a:t>
            </a:r>
            <a:endParaRPr lang="en-US" sz="3200" dirty="0">
              <a:solidFill>
                <a:srgbClr val="000000"/>
              </a:solidFill>
              <a:latin typeface="Calibri"/>
              <a:cs typeface="+mj-cs"/>
            </a:endParaRPr>
          </a:p>
        </p:txBody>
      </p:sp>
      <p:graphicFrame>
        <p:nvGraphicFramePr>
          <p:cNvPr id="3" name="Content Placeholder 1">
            <a:extLst>
              <a:ext uri="{FF2B5EF4-FFF2-40B4-BE49-F238E27FC236}">
                <a16:creationId xmlns:a16="http://schemas.microsoft.com/office/drawing/2014/main" xmlns="" id="{DD93DB6F-3BA4-C64A-8120-638FD928B73C}"/>
              </a:ext>
            </a:extLst>
          </p:cNvPr>
          <p:cNvGraphicFramePr>
            <a:graphicFrameLocks/>
          </p:cNvGraphicFramePr>
          <p:nvPr>
            <p:extLst/>
          </p:nvPr>
        </p:nvGraphicFramePr>
        <p:xfrm>
          <a:off x="324892" y="608448"/>
          <a:ext cx="5162646" cy="5107749"/>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4" name="Content Placeholder 1">
            <a:extLst>
              <a:ext uri="{FF2B5EF4-FFF2-40B4-BE49-F238E27FC236}">
                <a16:creationId xmlns:a16="http://schemas.microsoft.com/office/drawing/2014/main" xmlns="" id="{DD93DB6F-3BA4-C64A-8120-638FD928B73C}"/>
              </a:ext>
            </a:extLst>
          </p:cNvPr>
          <p:cNvGraphicFramePr>
            <a:graphicFrameLocks/>
          </p:cNvGraphicFramePr>
          <p:nvPr>
            <p:extLst/>
          </p:nvPr>
        </p:nvGraphicFramePr>
        <p:xfrm>
          <a:off x="5984836" y="467837"/>
          <a:ext cx="5162646" cy="5448848"/>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347318767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37</a:t>
            </a:fld>
            <a:r>
              <a:rPr lang="en-US" smtClean="0">
                <a:solidFill>
                  <a:srgbClr val="000000"/>
                </a:solidFill>
                <a:latin typeface="ATT Aleck Sans"/>
              </a:rPr>
              <a:t> </a:t>
            </a:r>
            <a:endParaRPr lang="en-US" dirty="0">
              <a:solidFill>
                <a:srgbClr val="000000"/>
              </a:solidFill>
              <a:latin typeface="ATT Aleck Sans"/>
            </a:endParaRPr>
          </a:p>
        </p:txBody>
      </p:sp>
      <p:sp>
        <p:nvSpPr>
          <p:cNvPr id="3" name="Title 2"/>
          <p:cNvSpPr txBox="1">
            <a:spLocks/>
          </p:cNvSpPr>
          <p:nvPr/>
        </p:nvSpPr>
        <p:spPr>
          <a:xfrm>
            <a:off x="286529" y="234020"/>
            <a:ext cx="11211984" cy="342206"/>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defTabSz="457337">
              <a:lnSpc>
                <a:spcPct val="90000"/>
              </a:lnSpc>
              <a:spcAft>
                <a:spcPts val="600"/>
              </a:spcAft>
              <a:defRPr/>
            </a:pPr>
            <a:r>
              <a:rPr lang="en-US" sz="3199" b="1" smtClean="0">
                <a:latin typeface="ATT Aleck Sans Light" panose="020B0403020203020204" pitchFamily="34" charset="0"/>
                <a:ea typeface="ATT Aleck Sans" panose="020B0503020203020204" pitchFamily="34" charset="0"/>
                <a:cs typeface="ATT Aleck Sans Light" panose="020B0403020203020204" pitchFamily="34" charset="0"/>
              </a:rPr>
              <a:t>Acumos AI Update</a:t>
            </a:r>
            <a:endParaRPr lang="en-US" sz="3199" b="1" dirty="0">
              <a:latin typeface="ATT Aleck Sans Light" panose="020B0403020203020204" pitchFamily="34" charset="0"/>
              <a:ea typeface="ATT Aleck Sans" panose="020B0503020203020204" pitchFamily="34" charset="0"/>
              <a:cs typeface="ATT Aleck Sans Light" panose="020B0403020203020204" pitchFamily="34" charset="0"/>
            </a:endParaRPr>
          </a:p>
        </p:txBody>
      </p:sp>
      <p:sp>
        <p:nvSpPr>
          <p:cNvPr id="4" name="Content Placeholder 3"/>
          <p:cNvSpPr txBox="1">
            <a:spLocks/>
          </p:cNvSpPr>
          <p:nvPr/>
        </p:nvSpPr>
        <p:spPr>
          <a:xfrm>
            <a:off x="200470" y="1099608"/>
            <a:ext cx="11384102" cy="5006482"/>
          </a:xfrm>
          <a:prstGeom prst="rect">
            <a:avLst/>
          </a:prstGeom>
        </p:spPr>
        <p:txBody>
          <a:bodyPr vert="horz" lIns="0" tIns="0" rIns="0" bIns="0" numCol="2" rtlCol="0">
            <a:noAutofit/>
          </a:bodyPr>
          <a:lstStyle>
            <a:lvl1pPr marL="0" indent="0" algn="l" defTabSz="411589" rtl="0" eaLnBrk="1" latinLnBrk="0" hangingPunct="1">
              <a:lnSpc>
                <a:spcPct val="90000"/>
              </a:lnSpc>
              <a:spcBef>
                <a:spcPts val="0"/>
              </a:spcBef>
              <a:spcAft>
                <a:spcPts val="540"/>
              </a:spcAft>
              <a:buClr>
                <a:schemeClr val="tx1"/>
              </a:buClr>
              <a:buFont typeface="Arial"/>
              <a:buNone/>
              <a:defRPr sz="2160" kern="1200">
                <a:solidFill>
                  <a:schemeClr val="tx1"/>
                </a:solidFill>
                <a:latin typeface="ATT Aleck Sans" panose="020B0503020203020204" pitchFamily="34" charset="0"/>
                <a:ea typeface="+mn-ea"/>
                <a:cs typeface="ATT Aleck Sans" panose="020B0503020203020204" pitchFamily="34" charset="0"/>
              </a:defRPr>
            </a:lvl1pPr>
            <a:lvl2pPr marL="0" indent="0" algn="l" defTabSz="411589" rtl="0" eaLnBrk="1" latinLnBrk="0" hangingPunct="1">
              <a:lnSpc>
                <a:spcPct val="100000"/>
              </a:lnSpc>
              <a:spcBef>
                <a:spcPts val="0"/>
              </a:spcBef>
              <a:spcAft>
                <a:spcPts val="720"/>
              </a:spcAft>
              <a:buClr>
                <a:schemeClr val="tx2"/>
              </a:buClr>
              <a:buFontTx/>
              <a:buNone/>
              <a:defRPr sz="1260" kern="1200" baseline="0">
                <a:solidFill>
                  <a:schemeClr val="tx2"/>
                </a:solidFill>
                <a:latin typeface="ATT Aleck Sans" panose="020B0503020203020204" pitchFamily="34" charset="0"/>
                <a:ea typeface="+mn-ea"/>
                <a:cs typeface="ATT Aleck Sans" panose="020B0503020203020204" pitchFamily="34" charset="0"/>
              </a:defRPr>
            </a:lvl2pPr>
            <a:lvl3pPr marL="205795" indent="-205795" algn="l" defTabSz="411589" rtl="0" eaLnBrk="1" latinLnBrk="0" hangingPunct="1">
              <a:lnSpc>
                <a:spcPct val="100000"/>
              </a:lnSpc>
              <a:spcBef>
                <a:spcPts val="0"/>
              </a:spcBef>
              <a:spcAft>
                <a:spcPts val="720"/>
              </a:spcAft>
              <a:buClr>
                <a:schemeClr val="tx2"/>
              </a:buClr>
              <a:buFont typeface="Lucida Grande"/>
              <a:buChar char="–"/>
              <a:defRPr sz="1260" kern="1200" baseline="0">
                <a:solidFill>
                  <a:schemeClr val="tx2"/>
                </a:solidFill>
                <a:latin typeface="ATT Aleck Sans" panose="020B0503020203020204" pitchFamily="34" charset="0"/>
                <a:ea typeface="+mn-ea"/>
                <a:cs typeface="ATT Aleck Sans" panose="020B0503020203020204" pitchFamily="34" charset="0"/>
              </a:defRPr>
            </a:lvl3pPr>
            <a:lvl4pPr marL="411589" indent="-208654" algn="l" defTabSz="411589" rtl="0" eaLnBrk="1" latinLnBrk="0" hangingPunct="1">
              <a:lnSpc>
                <a:spcPct val="100000"/>
              </a:lnSpc>
              <a:spcBef>
                <a:spcPts val="0"/>
              </a:spcBef>
              <a:spcAft>
                <a:spcPts val="720"/>
              </a:spcAft>
              <a:buClr>
                <a:schemeClr val="tx2"/>
              </a:buClr>
              <a:buFont typeface="Arial"/>
              <a:buChar char="•"/>
              <a:defRPr sz="1260" kern="1200">
                <a:solidFill>
                  <a:schemeClr val="tx2"/>
                </a:solidFill>
                <a:latin typeface="ATT Aleck Sans" panose="020B0503020203020204" pitchFamily="34" charset="0"/>
                <a:ea typeface="+mn-ea"/>
                <a:cs typeface="ATT Aleck Sans" panose="020B0503020203020204" pitchFamily="34" charset="0"/>
              </a:defRPr>
            </a:lvl4pPr>
            <a:lvl5pPr marL="617384" indent="-205795" algn="l" defTabSz="411589" rtl="0" eaLnBrk="1" latinLnBrk="0" hangingPunct="1">
              <a:lnSpc>
                <a:spcPct val="100000"/>
              </a:lnSpc>
              <a:spcBef>
                <a:spcPts val="0"/>
              </a:spcBef>
              <a:spcAft>
                <a:spcPts val="720"/>
              </a:spcAft>
              <a:buClr>
                <a:schemeClr val="tx2"/>
              </a:buClr>
              <a:buFont typeface="Lucida Grande"/>
              <a:buChar char="–"/>
              <a:defRPr sz="1260" kern="1200">
                <a:solidFill>
                  <a:schemeClr val="tx2"/>
                </a:solidFill>
                <a:latin typeface="ATT Aleck Sans" panose="020B0503020203020204" pitchFamily="34" charset="0"/>
                <a:ea typeface="+mn-ea"/>
                <a:cs typeface="ATT Aleck Sans" panose="020B0503020203020204" pitchFamily="34" charset="0"/>
              </a:defRPr>
            </a:lvl5pPr>
            <a:lvl6pPr marL="826038" indent="-205795" algn="l" defTabSz="411589" rtl="0" eaLnBrk="1" latinLnBrk="0" hangingPunct="1">
              <a:lnSpc>
                <a:spcPct val="100000"/>
              </a:lnSpc>
              <a:spcBef>
                <a:spcPts val="0"/>
              </a:spcBef>
              <a:spcAft>
                <a:spcPts val="720"/>
              </a:spcAft>
              <a:buClr>
                <a:schemeClr val="tx2"/>
              </a:buClr>
              <a:buFont typeface="Lucida Grande"/>
              <a:buChar char="»"/>
              <a:defRPr sz="1260" kern="1200" baseline="0">
                <a:solidFill>
                  <a:schemeClr val="tx2"/>
                </a:solidFill>
                <a:latin typeface="ATT Aleck Sans" panose="020B0503020203020204" pitchFamily="34" charset="0"/>
                <a:ea typeface="+mn-ea"/>
                <a:cs typeface="ATT Aleck Sans" panose="020B0503020203020204" pitchFamily="34" charset="0"/>
              </a:defRPr>
            </a:lvl6pPr>
            <a:lvl7pPr marL="1028975" indent="-202937" algn="l" defTabSz="411589" rtl="0" eaLnBrk="1" latinLnBrk="0" hangingPunct="1">
              <a:lnSpc>
                <a:spcPct val="100000"/>
              </a:lnSpc>
              <a:spcBef>
                <a:spcPts val="0"/>
              </a:spcBef>
              <a:spcAft>
                <a:spcPts val="720"/>
              </a:spcAft>
              <a:buClr>
                <a:schemeClr val="tx2"/>
              </a:buClr>
              <a:buFont typeface="Arial"/>
              <a:buChar char="•"/>
              <a:defRPr sz="1260" kern="1200">
                <a:solidFill>
                  <a:schemeClr val="tx2"/>
                </a:solidFill>
                <a:latin typeface="ATT Aleck Sans" panose="020B0503020203020204" pitchFamily="34" charset="0"/>
                <a:ea typeface="+mn-ea"/>
                <a:cs typeface="ATT Aleck Sans" panose="020B0503020203020204" pitchFamily="34" charset="0"/>
              </a:defRPr>
            </a:lvl7pPr>
            <a:lvl8pPr marL="3086923" indent="-205795" algn="l" defTabSz="411589" rtl="0" eaLnBrk="1" latinLnBrk="0" hangingPunct="1">
              <a:spcBef>
                <a:spcPct val="20000"/>
              </a:spcBef>
              <a:buFont typeface="Arial"/>
              <a:buChar char="•"/>
              <a:defRPr sz="1800" kern="1200">
                <a:solidFill>
                  <a:schemeClr val="tx1"/>
                </a:solidFill>
                <a:latin typeface="+mn-lt"/>
                <a:ea typeface="+mn-ea"/>
                <a:cs typeface="+mn-cs"/>
              </a:defRPr>
            </a:lvl8pPr>
            <a:lvl9pPr marL="3498512" indent="-205795" algn="l" defTabSz="411589" rtl="0" eaLnBrk="1" latinLnBrk="0" hangingPunct="1">
              <a:spcBef>
                <a:spcPct val="20000"/>
              </a:spcBef>
              <a:buFont typeface="Arial"/>
              <a:buChar char="•"/>
              <a:defRPr sz="1800" kern="1200">
                <a:solidFill>
                  <a:schemeClr val="tx1"/>
                </a:solidFill>
                <a:latin typeface="+mn-lt"/>
                <a:ea typeface="+mn-ea"/>
                <a:cs typeface="+mn-cs"/>
              </a:defRPr>
            </a:lvl9pPr>
          </a:lstStyle>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Boreas Release, June 7</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M0-M4 Completed, 5 Dev sprints, ETE Test in progress</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CMLP Co-create, ML Work Bench, Notebook, Pipelines, Licensing, Federation, Shared Catalogs, Search Integration</a:t>
            </a:r>
            <a:endParaRPr kumimoji="0" lang="en-US" sz="1600" b="1" i="0" u="none" strike="noStrike" kern="1200" cap="none" spc="0" normalizeH="0" baseline="0" noProof="0" dirty="0" smtClean="0">
              <a:ln>
                <a:noFill/>
              </a:ln>
              <a:solidFill>
                <a:srgbClr val="009FDB"/>
              </a:solidFill>
              <a:effectLst/>
              <a:uLnTx/>
              <a:uFillTx/>
              <a:latin typeface="ATT Aleck Sans" panose="020B0503020203020204" pitchFamily="34" charset="0"/>
              <a:ea typeface="+mn-ea"/>
            </a:endParaRP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Clio Release, Nov 15</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M0/1/2</a:t>
            </a:r>
            <a:r>
              <a:rPr kumimoji="0" lang="en-US" sz="1600" b="0" i="0" u="none" strike="noStrike" kern="1200" cap="none" spc="0" normalizeH="0" noProof="0" dirty="0" smtClean="0">
                <a:ln>
                  <a:noFill/>
                </a:ln>
                <a:solidFill>
                  <a:srgbClr val="009FDB"/>
                </a:solidFill>
                <a:effectLst/>
                <a:uLnTx/>
                <a:uFillTx/>
                <a:latin typeface="ATT Aleck Sans" panose="020B0503020203020204" pitchFamily="34" charset="0"/>
                <a:ea typeface="+mn-ea"/>
              </a:rPr>
              <a:t> Completed, Dev</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Started, </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ONAP Integration, ORAN/RIC Integration, Public/Searchable Catalogs, Training, Data Sets Catalog, Spark/C++, Native K8S support, </a:t>
            </a: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AI4EU Collaboration</a:t>
            </a: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PTL/TSC Election</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Committee: Product/Community, Security, Architecture</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PTL: Model Onboarding, Portal and UX, Integration and Test, </a:t>
            </a:r>
            <a:r>
              <a:rPr kumimoji="0" lang="it-IT"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Catalog, Data Model, Data Management, Training, Design Studio, De;ployment, Common Services, Documentation, License, O&amp;AM</a:t>
            </a:r>
            <a:endParaRPr kumimoji="0" lang="it-IT" sz="18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endParaRP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AT&amp;T AI Marketplace Integration</a:t>
            </a: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endParaRPr kumimoji="0" lang="en-US" sz="1800" b="1" i="0" u="none" strike="noStrike" kern="1200" cap="none" spc="0" normalizeH="0" baseline="0" noProof="0" dirty="0" smtClean="0">
              <a:ln>
                <a:noFill/>
              </a:ln>
              <a:solidFill>
                <a:srgbClr val="000000"/>
              </a:solidFill>
              <a:effectLst/>
              <a:uLnTx/>
              <a:uFillTx/>
              <a:latin typeface="ATT Aleck Sans" panose="020B0503020203020204" pitchFamily="34" charset="0"/>
              <a:ea typeface="+mn-ea"/>
            </a:endParaRP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endParaRPr kumimoji="0" lang="en-US" sz="1800" b="1" i="0" u="none" strike="noStrike" kern="1200" cap="none" spc="0" normalizeH="0" baseline="0" noProof="0" dirty="0" smtClean="0">
              <a:ln>
                <a:noFill/>
              </a:ln>
              <a:solidFill>
                <a:srgbClr val="000000"/>
              </a:solidFill>
              <a:effectLst/>
              <a:uLnTx/>
              <a:uFillTx/>
              <a:latin typeface="ATT Aleck Sans" panose="020B0503020203020204" pitchFamily="34" charset="0"/>
              <a:ea typeface="+mn-ea"/>
            </a:endParaRP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Industry Events</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Boreas/Acumos AI Release,</a:t>
            </a:r>
            <a:r>
              <a:rPr kumimoji="0" lang="en-US" sz="1600" b="0" i="0" u="none" strike="noStrike" kern="1200" cap="none" spc="0" normalizeH="0" noProof="0" dirty="0" smtClean="0">
                <a:ln>
                  <a:noFill/>
                </a:ln>
                <a:solidFill>
                  <a:srgbClr val="009FDB"/>
                </a:solidFill>
                <a:effectLst/>
                <a:uLnTx/>
                <a:uFillTx/>
                <a:latin typeface="ATT Aleck Sans" panose="020B0503020203020204" pitchFamily="34" charset="0"/>
                <a:ea typeface="+mn-ea"/>
              </a:rPr>
              <a:t> June 2019</a:t>
            </a:r>
            <a:endPar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endParaRP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June 17</a:t>
            </a:r>
            <a:r>
              <a:rPr kumimoji="0" lang="en-US" sz="1600" b="0" i="0" u="none" strike="noStrike" kern="1200" cap="none" spc="0" normalizeH="0" baseline="30000" noProof="0" dirty="0" smtClean="0">
                <a:ln>
                  <a:noFill/>
                </a:ln>
                <a:solidFill>
                  <a:srgbClr val="009FDB"/>
                </a:solidFill>
                <a:effectLst/>
                <a:uLnTx/>
                <a:uFillTx/>
                <a:latin typeface="ATT Aleck Sans" panose="020B0503020203020204" pitchFamily="34" charset="0"/>
                <a:ea typeface="+mn-ea"/>
              </a:rPr>
              <a:t>th</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 ITU-T Machine Learning 5G workshop, Geneva, ZTE/Orange.</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June 24th -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KubeCon</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CloudNativeCon</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Open Source Summit China 2019,  Acumos AI Federated Telecom AI Marketplaces, Huawei</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June 26</a:t>
            </a:r>
            <a:r>
              <a:rPr kumimoji="0" lang="en-US" sz="1600" b="0" i="0" u="none" strike="noStrike" kern="1200" cap="none" spc="0" normalizeH="0" baseline="30000" noProof="0" dirty="0" smtClean="0">
                <a:ln>
                  <a:noFill/>
                </a:ln>
                <a:solidFill>
                  <a:srgbClr val="009FDB"/>
                </a:solidFill>
                <a:effectLst/>
                <a:uLnTx/>
                <a:uFillTx/>
                <a:latin typeface="ATT Aleck Sans" panose="020B0503020203020204" pitchFamily="34" charset="0"/>
                <a:ea typeface="+mn-ea"/>
              </a:rPr>
              <a:t>th</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 MWC2019 at Shanghai, </a:t>
            </a:r>
            <a:r>
              <a:rPr kumimoji="0" lang="en-US" sz="1600" b="0" i="0" u="none" strike="noStrike" kern="1200" cap="small" spc="0" normalizeH="0" baseline="0" noProof="0" dirty="0" smtClean="0">
                <a:ln>
                  <a:noFill/>
                </a:ln>
                <a:solidFill>
                  <a:srgbClr val="009FDB"/>
                </a:solidFill>
                <a:effectLst/>
                <a:uLnTx/>
                <a:uFillTx/>
                <a:latin typeface="ATT Aleck Sans" panose="020B0503020203020204" pitchFamily="34" charset="0"/>
                <a:ea typeface="+mn-ea"/>
              </a:rPr>
              <a:t>5G, IOT, AI, Big Data</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Aug 20</a:t>
            </a:r>
            <a:r>
              <a:rPr kumimoji="0" lang="en-US" sz="1600" b="0" i="0" u="none" strike="noStrike" kern="1200" cap="none" spc="0" normalizeH="0" baseline="30000" noProof="0" dirty="0" smtClean="0">
                <a:ln>
                  <a:noFill/>
                </a:ln>
                <a:solidFill>
                  <a:srgbClr val="009FDB"/>
                </a:solidFill>
                <a:effectLst/>
                <a:uLnTx/>
                <a:uFillTx/>
                <a:latin typeface="ATT Aleck Sans" panose="020B0503020203020204" pitchFamily="34" charset="0"/>
                <a:ea typeface="+mn-ea"/>
              </a:rPr>
              <a:t>th</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 Open Source NA LFAI Summit,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Sandiago</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CA</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Oct 22</a:t>
            </a:r>
            <a:r>
              <a:rPr kumimoji="0" lang="en-US" sz="1600" b="0" i="0" u="none" strike="noStrike" kern="1200" cap="none" spc="0" normalizeH="0" baseline="30000" noProof="0" dirty="0" smtClean="0">
                <a:ln>
                  <a:noFill/>
                </a:ln>
                <a:solidFill>
                  <a:srgbClr val="009FDB"/>
                </a:solidFill>
                <a:effectLst/>
                <a:uLnTx/>
                <a:uFillTx/>
                <a:latin typeface="ATT Aleck Sans" panose="020B0503020203020204" pitchFamily="34" charset="0"/>
                <a:ea typeface="+mn-ea"/>
              </a:rPr>
              <a:t>nd</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 OSS Summit, Europe, Orange.</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LFAI Day China (ZTE, Huawei), Europe (Orange), India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TechM</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a:t>
            </a: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Acumos-R</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113+Public/190+Private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uS</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 249+ users, 1k+ downloads, Weekly CICD, CDO/TD/LF/</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TechM</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/Ericsson Federation</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ML Workshop with 400+ users, 150+ models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onboarded</a:t>
            </a:r>
            <a:endPar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endParaRPr>
          </a:p>
          <a:p>
            <a:pPr marL="231775" marR="0" lvl="0" indent="-230188" algn="l" defTabSz="542925" rtl="0" eaLnBrk="1" fontAlgn="auto" latinLnBrk="0" hangingPunct="1">
              <a:lnSpc>
                <a:spcPct val="100000"/>
              </a:lnSpc>
              <a:spcBef>
                <a:spcPts val="300"/>
              </a:spcBef>
              <a:spcAft>
                <a:spcPts val="540"/>
              </a:spcAft>
              <a:buClr>
                <a:srgbClr val="009FDB"/>
              </a:buClr>
              <a:buSzTx/>
              <a:buFont typeface="ATT Aleck Sans" panose="020B0503020203020204" pitchFamily="34" charset="0"/>
              <a:buChar char="–"/>
              <a:tabLst/>
              <a:defRPr/>
            </a:pPr>
            <a:r>
              <a:rPr kumimoji="0" lang="en-US" sz="1800" b="1" i="0" u="none" strike="noStrike" kern="1200" cap="none" spc="0" normalizeH="0" baseline="0" noProof="0" dirty="0" smtClean="0">
                <a:ln>
                  <a:noFill/>
                </a:ln>
                <a:solidFill>
                  <a:srgbClr val="5A5A5A">
                    <a:lumMod val="75000"/>
                  </a:srgbClr>
                </a:solidFill>
                <a:effectLst/>
                <a:uLnTx/>
                <a:uFillTx/>
                <a:latin typeface="ATT Aleck Sans" panose="020B0503020203020204" pitchFamily="34" charset="0"/>
                <a:ea typeface="+mn-ea"/>
              </a:rPr>
              <a:t>5G/RIC Collaboration</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Ericsson </a:t>
            </a:r>
            <a:r>
              <a:rPr kumimoji="0" lang="en-US" sz="1600" b="0" i="0" u="none" strike="noStrike" kern="1200" cap="none" spc="0" normalizeH="0" baseline="0" noProof="0" dirty="0" err="1" smtClean="0">
                <a:ln>
                  <a:noFill/>
                </a:ln>
                <a:solidFill>
                  <a:srgbClr val="009FDB"/>
                </a:solidFill>
                <a:effectLst/>
                <a:uLnTx/>
                <a:uFillTx/>
                <a:latin typeface="ATT Aleck Sans" panose="020B0503020203020204" pitchFamily="34" charset="0"/>
                <a:ea typeface="+mn-ea"/>
              </a:rPr>
              <a:t>vMME</a:t>
            </a: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/5G/Loop3, Nokia use cases</a:t>
            </a:r>
          </a:p>
          <a:p>
            <a:pPr marL="457200" marR="0" lvl="0" indent="-112713" algn="l" defTabSz="714375" rtl="0" eaLnBrk="1" fontAlgn="auto" latinLnBrk="0" hangingPunct="1">
              <a:lnSpc>
                <a:spcPct val="100000"/>
              </a:lnSpc>
              <a:spcBef>
                <a:spcPts val="0"/>
              </a:spcBef>
              <a:spcAft>
                <a:spcPts val="540"/>
              </a:spcAft>
              <a:buClr>
                <a:srgbClr val="009FDB"/>
              </a:buClr>
              <a:buSzTx/>
              <a:buFont typeface="Arial" panose="020B0604020202020204" pitchFamily="34" charset="0"/>
              <a:buChar char="•"/>
              <a:tabLst/>
              <a:defRPr/>
            </a:pPr>
            <a:r>
              <a:rPr kumimoji="0" lang="en-US" sz="1600" b="0" i="0" u="none" strike="noStrike" kern="1200" cap="none" spc="0" normalizeH="0" baseline="0" noProof="0" dirty="0" smtClean="0">
                <a:ln>
                  <a:noFill/>
                </a:ln>
                <a:solidFill>
                  <a:srgbClr val="009FDB"/>
                </a:solidFill>
                <a:effectLst/>
                <a:uLnTx/>
                <a:uFillTx/>
                <a:latin typeface="ATT Aleck Sans" panose="020B0503020203020204" pitchFamily="34" charset="0"/>
                <a:ea typeface="+mn-ea"/>
              </a:rPr>
              <a:t>NJIT, NYU Research collaboration</a:t>
            </a:r>
            <a:endParaRPr kumimoji="0" lang="en-US" sz="1600" b="0" i="0" u="none" strike="noStrike" kern="1200" cap="none" spc="0" normalizeH="0" baseline="0" noProof="0" dirty="0">
              <a:ln>
                <a:noFill/>
              </a:ln>
              <a:solidFill>
                <a:srgbClr val="009FDB"/>
              </a:solidFill>
              <a:effectLst/>
              <a:uLnTx/>
              <a:uFillTx/>
              <a:latin typeface="ATT Aleck Sans" panose="020B0503020203020204" pitchFamily="34" charset="0"/>
              <a:ea typeface="+mn-ea"/>
            </a:endParaRPr>
          </a:p>
        </p:txBody>
      </p:sp>
    </p:spTree>
    <p:extLst>
      <p:ext uri="{BB962C8B-B14F-4D97-AF65-F5344CB8AC3E}">
        <p14:creationId xmlns:p14="http://schemas.microsoft.com/office/powerpoint/2010/main" val="131727386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497304" y="839352"/>
            <a:ext cx="1644172" cy="1168227"/>
          </a:xfrm>
          <a:prstGeom prst="rect">
            <a:avLst/>
          </a:prstGeom>
        </p:spPr>
      </p:pic>
      <p:sp>
        <p:nvSpPr>
          <p:cNvPr id="3" name="TextBox 2"/>
          <p:cNvSpPr txBox="1"/>
          <p:nvPr/>
        </p:nvSpPr>
        <p:spPr>
          <a:xfrm>
            <a:off x="4592643" y="1149439"/>
            <a:ext cx="1378324" cy="193757"/>
          </a:xfrm>
          <a:prstGeom prst="rect">
            <a:avLst/>
          </a:prstGeom>
          <a:noFill/>
          <a:ln>
            <a:noFill/>
          </a:ln>
        </p:spPr>
        <p:txBody>
          <a:bodyPr wrap="square" lIns="0" tIns="0" rIns="0" bIns="0" rtlCol="0">
            <a:noAutofit/>
          </a:bodyPr>
          <a:lstStyle/>
          <a:p>
            <a:pPr algn="ctr" defTabSz="457200"/>
            <a:r>
              <a:rPr lang="en-US" sz="1400" b="1" dirty="0" smtClean="0">
                <a:solidFill>
                  <a:srgbClr val="000000"/>
                </a:solidFill>
                <a:latin typeface="Calibri Light"/>
              </a:rPr>
              <a:t>Download</a:t>
            </a:r>
          </a:p>
          <a:p>
            <a:pPr algn="ctr" defTabSz="457200"/>
            <a:r>
              <a:rPr lang="en-US" sz="1400" b="1" dirty="0" smtClean="0">
                <a:solidFill>
                  <a:srgbClr val="000000"/>
                </a:solidFill>
                <a:latin typeface="Calibri Light"/>
              </a:rPr>
              <a:t>www.Acumos.org</a:t>
            </a:r>
            <a:endParaRPr lang="en-US" sz="1400" b="1" dirty="0">
              <a:solidFill>
                <a:srgbClr val="000000"/>
              </a:solidFill>
              <a:latin typeface="Calibri Light"/>
            </a:endParaRPr>
          </a:p>
        </p:txBody>
      </p:sp>
      <p:sp>
        <p:nvSpPr>
          <p:cNvPr id="4" name="Rectangle 3"/>
          <p:cNvSpPr/>
          <p:nvPr/>
        </p:nvSpPr>
        <p:spPr>
          <a:xfrm>
            <a:off x="4562856" y="905256"/>
            <a:ext cx="1526282" cy="110232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5" name="Down Arrow 4"/>
          <p:cNvSpPr/>
          <p:nvPr/>
        </p:nvSpPr>
        <p:spPr>
          <a:xfrm rot="10800000" flipH="1" flipV="1">
            <a:off x="5153526" y="1563028"/>
            <a:ext cx="226024" cy="1691711"/>
          </a:xfrm>
          <a:prstGeom prst="downArrow">
            <a:avLst/>
          </a:prstGeom>
          <a:solidFill>
            <a:srgbClr val="ED7D31">
              <a:lumMod val="40000"/>
              <a:lumOff val="60000"/>
            </a:srgbClr>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6" name="Rectangle 5"/>
          <p:cNvSpPr/>
          <p:nvPr/>
        </p:nvSpPr>
        <p:spPr>
          <a:xfrm>
            <a:off x="5065776" y="1530065"/>
            <a:ext cx="393192" cy="1783983"/>
          </a:xfrm>
          <a:prstGeom prst="rect">
            <a:avLst/>
          </a:prstGeom>
          <a:solidFill>
            <a:sysClr val="window" lastClr="FFFFFF"/>
          </a:solidFill>
          <a:ln w="12700" cap="flat" cmpd="sng" algn="ctr">
            <a:noFill/>
            <a:prstDash val="solid"/>
            <a:miter lim="800000"/>
          </a:ln>
          <a:effectLst/>
        </p:spPr>
        <p:txBody>
          <a:bodyPr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a:ea typeface="+mn-ea"/>
              <a:cs typeface="+mn-cs"/>
            </a:endParaRPr>
          </a:p>
        </p:txBody>
      </p:sp>
      <p:sp>
        <p:nvSpPr>
          <p:cNvPr id="7" name="Rectangle: Rounded Corners 162"/>
          <p:cNvSpPr/>
          <p:nvPr/>
        </p:nvSpPr>
        <p:spPr>
          <a:xfrm>
            <a:off x="683632" y="3954497"/>
            <a:ext cx="4458261" cy="2224359"/>
          </a:xfrm>
          <a:prstGeom prst="roundRect">
            <a:avLst>
              <a:gd name="adj" fmla="val 9909"/>
            </a:avLst>
          </a:prstGeom>
          <a:solidFill>
            <a:sysClr val="windowText" lastClr="000000">
              <a:lumMod val="20000"/>
              <a:lumOff val="80000"/>
            </a:sysClr>
          </a:solid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white"/>
              </a:solidFill>
              <a:effectLst/>
              <a:uLnTx/>
              <a:uFillTx/>
              <a:latin typeface="Calibri Light"/>
              <a:ea typeface="+mn-ea"/>
              <a:cs typeface="+mn-cs"/>
            </a:endParaRPr>
          </a:p>
        </p:txBody>
      </p:sp>
      <p:sp>
        <p:nvSpPr>
          <p:cNvPr id="8" name="Down Arrow 7"/>
          <p:cNvSpPr/>
          <p:nvPr/>
        </p:nvSpPr>
        <p:spPr>
          <a:xfrm rot="3363160">
            <a:off x="4183657" y="4199570"/>
            <a:ext cx="211738" cy="894353"/>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9" name="Down Arrow 8"/>
          <p:cNvSpPr/>
          <p:nvPr/>
        </p:nvSpPr>
        <p:spPr>
          <a:xfrm rot="14357037">
            <a:off x="4359852" y="4442675"/>
            <a:ext cx="211738" cy="894353"/>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10" name="Rectangle: Rounded Corners 160"/>
          <p:cNvSpPr/>
          <p:nvPr/>
        </p:nvSpPr>
        <p:spPr>
          <a:xfrm>
            <a:off x="689719" y="1464773"/>
            <a:ext cx="4458261" cy="2271973"/>
          </a:xfrm>
          <a:prstGeom prst="roundRect">
            <a:avLst>
              <a:gd name="adj" fmla="val 9909"/>
            </a:avLst>
          </a:prstGeom>
          <a:solidFill>
            <a:sysClr val="windowText" lastClr="000000">
              <a:lumMod val="20000"/>
              <a:lumOff val="80000"/>
            </a:sysClr>
          </a:solid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Light"/>
              <a:ea typeface="+mn-ea"/>
              <a:cs typeface="+mn-cs"/>
            </a:endParaRPr>
          </a:p>
        </p:txBody>
      </p:sp>
      <p:sp>
        <p:nvSpPr>
          <p:cNvPr id="11" name="Down Arrow 10"/>
          <p:cNvSpPr/>
          <p:nvPr/>
        </p:nvSpPr>
        <p:spPr>
          <a:xfrm rot="17547591">
            <a:off x="3663431" y="2083028"/>
            <a:ext cx="211738" cy="1938883"/>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12" name="Rectangle: Rounded Corners 161"/>
          <p:cNvSpPr/>
          <p:nvPr/>
        </p:nvSpPr>
        <p:spPr>
          <a:xfrm>
            <a:off x="5344353" y="1471381"/>
            <a:ext cx="4458261" cy="2271973"/>
          </a:xfrm>
          <a:prstGeom prst="roundRect">
            <a:avLst>
              <a:gd name="adj" fmla="val 9909"/>
            </a:avLst>
          </a:prstGeom>
          <a:solidFill>
            <a:sysClr val="windowText" lastClr="000000">
              <a:lumMod val="20000"/>
              <a:lumOff val="80000"/>
            </a:sysClr>
          </a:solid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Light"/>
              <a:ea typeface="+mn-ea"/>
              <a:cs typeface="+mn-cs"/>
            </a:endParaRPr>
          </a:p>
        </p:txBody>
      </p:sp>
      <p:sp>
        <p:nvSpPr>
          <p:cNvPr id="13" name="Down Arrow 12"/>
          <p:cNvSpPr/>
          <p:nvPr/>
        </p:nvSpPr>
        <p:spPr>
          <a:xfrm rot="14862176">
            <a:off x="6686437" y="1854355"/>
            <a:ext cx="211738" cy="1998083"/>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14" name="Rectangle: Rounded Corners 61"/>
          <p:cNvSpPr/>
          <p:nvPr/>
        </p:nvSpPr>
        <p:spPr>
          <a:xfrm>
            <a:off x="5351508" y="3954497"/>
            <a:ext cx="4458261" cy="2224359"/>
          </a:xfrm>
          <a:prstGeom prst="roundRect">
            <a:avLst>
              <a:gd name="adj" fmla="val 9909"/>
            </a:avLst>
          </a:prstGeom>
          <a:solidFill>
            <a:sysClr val="windowText" lastClr="000000">
              <a:lumMod val="20000"/>
              <a:lumOff val="80000"/>
            </a:sysClr>
          </a:solid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Light"/>
              <a:ea typeface="+mn-ea"/>
              <a:cs typeface="+mn-cs"/>
            </a:endParaRPr>
          </a:p>
        </p:txBody>
      </p:sp>
      <p:sp>
        <p:nvSpPr>
          <p:cNvPr id="15" name="Down Arrow 14"/>
          <p:cNvSpPr/>
          <p:nvPr/>
        </p:nvSpPr>
        <p:spPr>
          <a:xfrm rot="6540000">
            <a:off x="7110965" y="3354533"/>
            <a:ext cx="211738" cy="2853156"/>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16" name="Oval 15"/>
          <p:cNvSpPr/>
          <p:nvPr/>
        </p:nvSpPr>
        <p:spPr>
          <a:xfrm>
            <a:off x="4706794" y="3455220"/>
            <a:ext cx="1085338" cy="769287"/>
          </a:xfrm>
          <a:prstGeom prst="ellipse">
            <a:avLst/>
          </a:prstGeom>
          <a:no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Light"/>
              <a:ea typeface="+mn-ea"/>
              <a:cs typeface="+mn-cs"/>
            </a:endParaRPr>
          </a:p>
        </p:txBody>
      </p:sp>
      <p:cxnSp>
        <p:nvCxnSpPr>
          <p:cNvPr id="17" name="Straight Connector 16"/>
          <p:cNvCxnSpPr/>
          <p:nvPr/>
        </p:nvCxnSpPr>
        <p:spPr>
          <a:xfrm flipH="1">
            <a:off x="5254539" y="1685789"/>
            <a:ext cx="3746" cy="4342446"/>
          </a:xfrm>
          <a:prstGeom prst="line">
            <a:avLst/>
          </a:prstGeom>
          <a:noFill/>
          <a:ln w="57150" cap="flat" cmpd="sng" algn="ctr">
            <a:solidFill>
              <a:srgbClr val="ED7D31"/>
            </a:solidFill>
            <a:prstDash val="solid"/>
            <a:miter lim="800000"/>
          </a:ln>
          <a:effectLst/>
        </p:spPr>
      </p:cxnSp>
      <p:cxnSp>
        <p:nvCxnSpPr>
          <p:cNvPr id="18" name="Straight Connector 17"/>
          <p:cNvCxnSpPr/>
          <p:nvPr/>
        </p:nvCxnSpPr>
        <p:spPr>
          <a:xfrm flipH="1">
            <a:off x="1120955" y="3848925"/>
            <a:ext cx="8257032" cy="0"/>
          </a:xfrm>
          <a:prstGeom prst="line">
            <a:avLst/>
          </a:prstGeom>
          <a:noFill/>
          <a:ln w="57150" cap="flat" cmpd="sng" algn="ctr">
            <a:solidFill>
              <a:srgbClr val="ED7D31"/>
            </a:solidFill>
            <a:prstDash val="solid"/>
            <a:miter lim="800000"/>
          </a:ln>
          <a:effectLst/>
        </p:spPr>
      </p:cxnSp>
      <p:sp>
        <p:nvSpPr>
          <p:cNvPr id="19" name="TextBox 18"/>
          <p:cNvSpPr txBox="1"/>
          <p:nvPr/>
        </p:nvSpPr>
        <p:spPr>
          <a:xfrm>
            <a:off x="1280823" y="2315548"/>
            <a:ext cx="1522686" cy="727388"/>
          </a:xfrm>
          <a:prstGeom prst="rect">
            <a:avLst/>
          </a:prstGeom>
          <a:noFill/>
          <a:ln>
            <a:noFill/>
          </a:ln>
        </p:spPr>
        <p:txBody>
          <a:bodyPr wrap="square" lIns="0" tIns="0" rIns="0" bIns="0" rtlCol="0">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Light"/>
              </a:rPr>
              <a:t>AI Development Service and tools</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000000"/>
                </a:solidFill>
                <a:effectLst/>
                <a:uLnTx/>
                <a:uFillTx/>
              </a:rPr>
              <a:t>(</a:t>
            </a:r>
            <a:r>
              <a:rPr kumimoji="0" lang="en-US" sz="1200" b="1" i="0" u="none" strike="noStrike" kern="0" cap="none" spc="0" normalizeH="0" baseline="0" noProof="0" dirty="0" err="1" smtClean="0">
                <a:ln>
                  <a:noFill/>
                </a:ln>
                <a:solidFill>
                  <a:srgbClr val="000000"/>
                </a:solidFill>
                <a:effectLst/>
                <a:uLnTx/>
                <a:uFillTx/>
              </a:rPr>
              <a:t>Scikit</a:t>
            </a:r>
            <a:r>
              <a:rPr kumimoji="0" lang="en-US" sz="1200" b="1" i="0" u="none" strike="noStrike" kern="0" cap="none" spc="0" normalizeH="0" baseline="0" noProof="0" dirty="0" smtClean="0">
                <a:ln>
                  <a:noFill/>
                </a:ln>
                <a:solidFill>
                  <a:srgbClr val="000000"/>
                </a:solidFill>
                <a:effectLst/>
                <a:uLnTx/>
                <a:uFillTx/>
              </a:rPr>
              <a:t>-Learn, Tensor Flow, H2O, </a:t>
            </a:r>
            <a:r>
              <a:rPr kumimoji="0" lang="en-US" sz="1200" b="1" i="0" u="none" strike="noStrike" kern="0" cap="none" spc="0" normalizeH="0" baseline="0" noProof="0" dirty="0" err="1" smtClean="0">
                <a:ln>
                  <a:noFill/>
                </a:ln>
                <a:solidFill>
                  <a:srgbClr val="000000"/>
                </a:solidFill>
                <a:effectLst/>
                <a:uLnTx/>
                <a:uFillTx/>
              </a:rPr>
              <a:t>RCloud</a:t>
            </a:r>
            <a:r>
              <a:rPr kumimoji="0" lang="en-US" sz="1200" b="0" i="0" u="none" strike="noStrike" kern="0" cap="none" spc="0" normalizeH="0" baseline="0" noProof="0" dirty="0" smtClean="0">
                <a:ln>
                  <a:noFill/>
                </a:ln>
                <a:solidFill>
                  <a:srgbClr val="000000"/>
                </a:solidFill>
                <a:effectLst/>
                <a:uLnTx/>
                <a:uFillTx/>
              </a:rPr>
              <a:t>)</a:t>
            </a:r>
          </a:p>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100" b="0" i="0" u="none" strike="noStrike" kern="0" cap="none" spc="0" normalizeH="0" baseline="0" noProof="0" dirty="0" smtClean="0">
                <a:ln>
                  <a:noFill/>
                </a:ln>
                <a:solidFill>
                  <a:srgbClr val="000000"/>
                </a:solidFill>
                <a:effectLst/>
                <a:uLnTx/>
                <a:uFillTx/>
                <a:latin typeface="Calibri Light"/>
              </a:rPr>
              <a:t> </a:t>
            </a:r>
          </a:p>
        </p:txBody>
      </p:sp>
      <p:sp>
        <p:nvSpPr>
          <p:cNvPr id="20" name="Rounded Rectangle 58"/>
          <p:cNvSpPr/>
          <p:nvPr/>
        </p:nvSpPr>
        <p:spPr>
          <a:xfrm>
            <a:off x="3615093" y="4523678"/>
            <a:ext cx="752107"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Light"/>
                <a:ea typeface="+mn-ea"/>
                <a:cs typeface="+mn-cs"/>
              </a:rPr>
              <a:t>Executable</a:t>
            </a:r>
          </a:p>
        </p:txBody>
      </p:sp>
      <p:sp>
        <p:nvSpPr>
          <p:cNvPr id="21" name="Rounded Rectangle 64"/>
          <p:cNvSpPr/>
          <p:nvPr/>
        </p:nvSpPr>
        <p:spPr>
          <a:xfrm>
            <a:off x="4121251" y="4894463"/>
            <a:ext cx="752107"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Light"/>
                <a:ea typeface="+mn-ea"/>
                <a:cs typeface="+mn-cs"/>
              </a:rPr>
              <a:t>Predictor</a:t>
            </a:r>
          </a:p>
        </p:txBody>
      </p:sp>
      <p:pic>
        <p:nvPicPr>
          <p:cNvPr id="22" name="Picture 21"/>
          <p:cNvPicPr>
            <a:picLocks noChangeAspect="1"/>
          </p:cNvPicPr>
          <p:nvPr/>
        </p:nvPicPr>
        <p:blipFill>
          <a:blip r:embed="rId3"/>
          <a:stretch>
            <a:fillRect/>
          </a:stretch>
        </p:blipFill>
        <p:spPr>
          <a:xfrm>
            <a:off x="2378410" y="5043358"/>
            <a:ext cx="557621" cy="302045"/>
          </a:xfrm>
          <a:prstGeom prst="rect">
            <a:avLst/>
          </a:prstGeom>
        </p:spPr>
      </p:pic>
      <p:sp>
        <p:nvSpPr>
          <p:cNvPr id="23" name="TextBox 22"/>
          <p:cNvSpPr txBox="1"/>
          <p:nvPr/>
        </p:nvSpPr>
        <p:spPr>
          <a:xfrm>
            <a:off x="1324910" y="5410382"/>
            <a:ext cx="749052" cy="292121"/>
          </a:xfrm>
          <a:prstGeom prst="rect">
            <a:avLst/>
          </a:prstGeom>
          <a:noFill/>
          <a:ln>
            <a:noFill/>
          </a:ln>
        </p:spPr>
        <p:txBody>
          <a:bodyPr wrap="square" lIns="0" tIns="0" rIns="0" bIns="0" rtlCol="0">
            <a:noAutofit/>
          </a:bodyPr>
          <a:lstStyle/>
          <a:p>
            <a:pPr algn="ctr" defTabSz="457200"/>
            <a:r>
              <a:rPr lang="en-US" sz="900" dirty="0">
                <a:solidFill>
                  <a:srgbClr val="000000"/>
                </a:solidFill>
                <a:latin typeface="Calibri Light"/>
              </a:rPr>
              <a:t>Data </a:t>
            </a:r>
            <a:r>
              <a:rPr lang="en-US" sz="900" dirty="0" smtClean="0">
                <a:solidFill>
                  <a:srgbClr val="000000"/>
                </a:solidFill>
                <a:latin typeface="Calibri Light"/>
              </a:rPr>
              <a:t>Sources</a:t>
            </a:r>
          </a:p>
          <a:p>
            <a:pPr algn="ctr" defTabSz="457200"/>
            <a:r>
              <a:rPr lang="en-US" sz="900" dirty="0" smtClean="0">
                <a:solidFill>
                  <a:srgbClr val="000000"/>
                </a:solidFill>
                <a:latin typeface="Calibri Light"/>
              </a:rPr>
              <a:t>Data Lakes</a:t>
            </a:r>
          </a:p>
          <a:p>
            <a:pPr algn="ctr" defTabSz="457200"/>
            <a:r>
              <a:rPr lang="en-US" sz="900" dirty="0" smtClean="0">
                <a:solidFill>
                  <a:srgbClr val="000000"/>
                </a:solidFill>
                <a:latin typeface="Calibri Light"/>
              </a:rPr>
              <a:t>Data Router</a:t>
            </a:r>
            <a:endParaRPr lang="en-US" sz="900" dirty="0">
              <a:solidFill>
                <a:srgbClr val="000000"/>
              </a:solidFill>
              <a:latin typeface="Calibri Light"/>
            </a:endParaRPr>
          </a:p>
        </p:txBody>
      </p:sp>
      <p:sp>
        <p:nvSpPr>
          <p:cNvPr id="24" name="TextBox 23"/>
          <p:cNvSpPr txBox="1"/>
          <p:nvPr/>
        </p:nvSpPr>
        <p:spPr>
          <a:xfrm>
            <a:off x="2335280" y="5410378"/>
            <a:ext cx="663759" cy="139103"/>
          </a:xfrm>
          <a:prstGeom prst="rect">
            <a:avLst/>
          </a:prstGeom>
          <a:noFill/>
          <a:ln>
            <a:noFill/>
          </a:ln>
        </p:spPr>
        <p:txBody>
          <a:bodyPr wrap="square" lIns="0" tIns="0" rIns="0" bIns="0" rtlCol="0">
            <a:noAutofit/>
          </a:bodyPr>
          <a:lstStyle/>
          <a:p>
            <a:pPr algn="ctr" defTabSz="457200"/>
            <a:r>
              <a:rPr lang="en-US" sz="900" dirty="0">
                <a:solidFill>
                  <a:srgbClr val="000000"/>
                </a:solidFill>
                <a:latin typeface="Calibri Light"/>
              </a:rPr>
              <a:t>Training Dataset</a:t>
            </a:r>
          </a:p>
        </p:txBody>
      </p:sp>
      <p:sp>
        <p:nvSpPr>
          <p:cNvPr id="25" name="TextBox 24"/>
          <p:cNvSpPr txBox="1"/>
          <p:nvPr/>
        </p:nvSpPr>
        <p:spPr>
          <a:xfrm>
            <a:off x="3212836" y="5494648"/>
            <a:ext cx="932386" cy="292121"/>
          </a:xfrm>
          <a:prstGeom prst="rect">
            <a:avLst/>
          </a:prstGeom>
          <a:noFill/>
          <a:ln>
            <a:noFill/>
          </a:ln>
        </p:spPr>
        <p:txBody>
          <a:bodyPr wrap="square" lIns="0" tIns="0" rIns="0" bIns="0" rtlCol="0">
            <a:noAutofit/>
          </a:bodyPr>
          <a:lstStyle/>
          <a:p>
            <a:pPr algn="ctr" defTabSz="457200"/>
            <a:r>
              <a:rPr lang="en-US" sz="900" dirty="0">
                <a:solidFill>
                  <a:srgbClr val="000000"/>
                </a:solidFill>
                <a:latin typeface="Calibri Light"/>
              </a:rPr>
              <a:t>Training / Testing Lifecycle</a:t>
            </a:r>
          </a:p>
        </p:txBody>
      </p:sp>
      <p:sp>
        <p:nvSpPr>
          <p:cNvPr id="26" name="TextBox 25"/>
          <p:cNvSpPr txBox="1"/>
          <p:nvPr/>
        </p:nvSpPr>
        <p:spPr>
          <a:xfrm>
            <a:off x="8329939" y="1892363"/>
            <a:ext cx="903795" cy="163888"/>
          </a:xfrm>
          <a:prstGeom prst="rect">
            <a:avLst/>
          </a:prstGeom>
          <a:noFill/>
          <a:ln>
            <a:noFill/>
          </a:ln>
        </p:spPr>
        <p:txBody>
          <a:bodyPr wrap="square" lIns="0" tIns="0" rIns="0" bIns="0" rtlCol="0">
            <a:noAutofit/>
          </a:bodyPr>
          <a:lstStyle/>
          <a:p>
            <a:pPr algn="ctr" defTabSz="457200"/>
            <a:r>
              <a:rPr lang="en-US" sz="900" dirty="0">
                <a:solidFill>
                  <a:srgbClr val="000000"/>
                </a:solidFill>
                <a:latin typeface="Calibri Light"/>
              </a:rPr>
              <a:t>Runtime Systems</a:t>
            </a:r>
          </a:p>
        </p:txBody>
      </p:sp>
      <p:pic>
        <p:nvPicPr>
          <p:cNvPr id="27" name="Picture 2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23180" y="1469147"/>
            <a:ext cx="357643" cy="320864"/>
          </a:xfrm>
          <a:prstGeom prst="rect">
            <a:avLst/>
          </a:prstGeom>
        </p:spPr>
      </p:pic>
      <p:sp>
        <p:nvSpPr>
          <p:cNvPr id="28" name="Flowchart: Process 27"/>
          <p:cNvSpPr/>
          <p:nvPr/>
        </p:nvSpPr>
        <p:spPr>
          <a:xfrm>
            <a:off x="1344947" y="1456461"/>
            <a:ext cx="2903065" cy="346237"/>
          </a:xfrm>
          <a:prstGeom prst="flowChartProcess">
            <a:avLst/>
          </a:prstGeom>
          <a:noFill/>
          <a:ln w="6350" cap="flat" cmpd="sng" algn="ctr">
            <a:noFill/>
            <a:prstDash val="solid"/>
            <a:miter lim="800000"/>
          </a:ln>
          <a:effectLst/>
        </p:spPr>
        <p:txBody>
          <a:bodyPr lIns="0" tIns="0" rIns="0" b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smtClean="0">
                <a:ln>
                  <a:noFill/>
                </a:ln>
                <a:solidFill>
                  <a:srgbClr val="FF0000"/>
                </a:solidFill>
                <a:effectLst/>
                <a:uLnTx/>
                <a:uFillTx/>
                <a:latin typeface="Calibri Light"/>
                <a:ea typeface="+mn-ea"/>
                <a:cs typeface="ATT Aleck Sans" panose="020B0503020203020204" pitchFamily="34" charset="0"/>
              </a:rPr>
              <a:t>Create &amp; On-Board Models</a:t>
            </a:r>
          </a:p>
        </p:txBody>
      </p:sp>
      <p:pic>
        <p:nvPicPr>
          <p:cNvPr id="29" name="Picture 2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23180" y="5869571"/>
            <a:ext cx="357643" cy="320864"/>
          </a:xfrm>
          <a:prstGeom prst="rect">
            <a:avLst/>
          </a:prstGeom>
        </p:spPr>
      </p:pic>
      <p:sp>
        <p:nvSpPr>
          <p:cNvPr id="30" name="Flowchart: Process 29"/>
          <p:cNvSpPr/>
          <p:nvPr/>
        </p:nvSpPr>
        <p:spPr>
          <a:xfrm>
            <a:off x="6198940" y="1456461"/>
            <a:ext cx="2875692" cy="346237"/>
          </a:xfrm>
          <a:prstGeom prst="flowChartProcess">
            <a:avLst/>
          </a:prstGeom>
          <a:noFill/>
          <a:ln w="6350" cap="flat" cmpd="sng" algn="ctr">
            <a:noFill/>
            <a:prstDash val="solid"/>
            <a:miter lim="800000"/>
          </a:ln>
          <a:effectLst/>
        </p:spPr>
        <p:txBody>
          <a:bodyPr lIns="0" tIns="0" rIns="0" b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smtClean="0">
                <a:ln>
                  <a:noFill/>
                </a:ln>
                <a:solidFill>
                  <a:srgbClr val="FF0000"/>
                </a:solidFill>
                <a:effectLst/>
                <a:uLnTx/>
                <a:uFillTx/>
                <a:latin typeface="Calibri Light"/>
                <a:ea typeface="+mn-ea"/>
                <a:cs typeface="ATT Aleck Sans" panose="020B0503020203020204" pitchFamily="34" charset="0"/>
              </a:rPr>
              <a:t>Execute In Target Environment</a:t>
            </a:r>
          </a:p>
        </p:txBody>
      </p:sp>
      <p:sp>
        <p:nvSpPr>
          <p:cNvPr id="31" name="TextBox 30"/>
          <p:cNvSpPr txBox="1"/>
          <p:nvPr/>
        </p:nvSpPr>
        <p:spPr>
          <a:xfrm>
            <a:off x="8543499" y="2583376"/>
            <a:ext cx="824569" cy="379300"/>
          </a:xfrm>
          <a:prstGeom prst="rect">
            <a:avLst/>
          </a:prstGeom>
          <a:noFill/>
          <a:ln>
            <a:noFill/>
          </a:ln>
        </p:spPr>
        <p:txBody>
          <a:bodyPr wrap="square" lIns="0" tIns="0" rIns="0" bIns="0" rtlCol="0">
            <a:noAutofit/>
          </a:bodyPr>
          <a:lstStyle/>
          <a:p>
            <a:pPr algn="ctr" defTabSz="457200"/>
            <a:r>
              <a:rPr lang="en-US" sz="900" dirty="0">
                <a:solidFill>
                  <a:srgbClr val="000000"/>
                </a:solidFill>
                <a:latin typeface="Calibri Light"/>
              </a:rPr>
              <a:t>Local </a:t>
            </a:r>
            <a:r>
              <a:rPr lang="en-US" sz="900" dirty="0" smtClean="0">
                <a:solidFill>
                  <a:srgbClr val="000000"/>
                </a:solidFill>
                <a:latin typeface="Calibri Light"/>
              </a:rPr>
              <a:t>Learning</a:t>
            </a:r>
          </a:p>
          <a:p>
            <a:pPr algn="ctr" defTabSz="457200"/>
            <a:r>
              <a:rPr lang="en-US" sz="900" dirty="0" smtClean="0">
                <a:solidFill>
                  <a:srgbClr val="000000"/>
                </a:solidFill>
                <a:latin typeface="Calibri Light"/>
              </a:rPr>
              <a:t>Testing</a:t>
            </a:r>
            <a:endParaRPr lang="en-US" sz="900" dirty="0">
              <a:solidFill>
                <a:srgbClr val="000000"/>
              </a:solidFill>
              <a:latin typeface="Calibri Light"/>
            </a:endParaRPr>
          </a:p>
        </p:txBody>
      </p:sp>
      <p:sp>
        <p:nvSpPr>
          <p:cNvPr id="32" name="TextBox 31"/>
          <p:cNvSpPr txBox="1"/>
          <p:nvPr/>
        </p:nvSpPr>
        <p:spPr>
          <a:xfrm>
            <a:off x="3706244" y="4064155"/>
            <a:ext cx="932386" cy="174435"/>
          </a:xfrm>
          <a:prstGeom prst="rect">
            <a:avLst/>
          </a:prstGeom>
          <a:noFill/>
          <a:ln>
            <a:noFill/>
          </a:ln>
        </p:spPr>
        <p:txBody>
          <a:bodyPr wrap="square" lIns="0" tIns="0" rIns="0" bIns="0" rtlCol="0" anchor="ctr">
            <a:noAutofit/>
          </a:bodyPr>
          <a:lstStyle/>
          <a:p>
            <a:pPr algn="ctr" defTabSz="457200"/>
            <a:r>
              <a:rPr lang="en-US" sz="1400" b="1" dirty="0">
                <a:solidFill>
                  <a:srgbClr val="000000"/>
                </a:solidFill>
                <a:latin typeface="Calibri Light"/>
              </a:rPr>
              <a:t>Train</a:t>
            </a:r>
            <a:endParaRPr lang="en-US" sz="1100" b="1" dirty="0">
              <a:solidFill>
                <a:srgbClr val="000000"/>
              </a:solidFill>
              <a:latin typeface="Calibri Light"/>
            </a:endParaRPr>
          </a:p>
        </p:txBody>
      </p:sp>
      <p:sp>
        <p:nvSpPr>
          <p:cNvPr id="33" name="TextBox 32"/>
          <p:cNvSpPr txBox="1"/>
          <p:nvPr/>
        </p:nvSpPr>
        <p:spPr>
          <a:xfrm>
            <a:off x="5994741" y="3508675"/>
            <a:ext cx="932386" cy="147549"/>
          </a:xfrm>
          <a:prstGeom prst="rect">
            <a:avLst/>
          </a:prstGeom>
          <a:noFill/>
          <a:ln>
            <a:noFill/>
          </a:ln>
        </p:spPr>
        <p:txBody>
          <a:bodyPr wrap="square" lIns="0" tIns="0" rIns="0" bIns="0" rtlCol="0" anchor="ctr">
            <a:noAutofit/>
          </a:bodyPr>
          <a:lstStyle/>
          <a:p>
            <a:pPr algn="ctr" defTabSz="457200"/>
            <a:r>
              <a:rPr lang="en-US" sz="1400" b="1" dirty="0">
                <a:solidFill>
                  <a:srgbClr val="000000"/>
                </a:solidFill>
                <a:latin typeface="Calibri Light"/>
              </a:rPr>
              <a:t>Deploy</a:t>
            </a:r>
          </a:p>
        </p:txBody>
      </p:sp>
      <p:pic>
        <p:nvPicPr>
          <p:cNvPr id="34" name="Picture 3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676874" y="1799621"/>
            <a:ext cx="730569" cy="547926"/>
          </a:xfrm>
          <a:prstGeom prst="rect">
            <a:avLst/>
          </a:prstGeom>
        </p:spPr>
      </p:pic>
      <p:pic>
        <p:nvPicPr>
          <p:cNvPr id="35" name="Picture 3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33984" y="1873298"/>
            <a:ext cx="842097" cy="651552"/>
          </a:xfrm>
          <a:prstGeom prst="rect">
            <a:avLst/>
          </a:prstGeom>
        </p:spPr>
      </p:pic>
      <p:pic>
        <p:nvPicPr>
          <p:cNvPr id="36" name="Picture 3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5774257" y="1469147"/>
            <a:ext cx="357643" cy="320864"/>
          </a:xfrm>
          <a:prstGeom prst="rect">
            <a:avLst/>
          </a:prstGeom>
        </p:spPr>
      </p:pic>
      <p:pic>
        <p:nvPicPr>
          <p:cNvPr id="37" name="Picture 3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3332237" y="4936052"/>
            <a:ext cx="730569" cy="616555"/>
          </a:xfrm>
          <a:prstGeom prst="rect">
            <a:avLst/>
          </a:prstGeom>
        </p:spPr>
      </p:pic>
      <p:sp>
        <p:nvSpPr>
          <p:cNvPr id="38" name="Cylinder 165"/>
          <p:cNvSpPr/>
          <p:nvPr/>
        </p:nvSpPr>
        <p:spPr>
          <a:xfrm>
            <a:off x="1452959" y="5043358"/>
            <a:ext cx="462773" cy="302045"/>
          </a:xfrm>
          <a:prstGeom prst="can">
            <a:avLst/>
          </a:prstGeom>
          <a:solidFill>
            <a:srgbClr val="4472C4">
              <a:lumMod val="75000"/>
            </a:srgbClr>
          </a:solidFill>
          <a:ln w="635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smtClean="0">
              <a:ln>
                <a:noFill/>
              </a:ln>
              <a:solidFill>
                <a:prstClr val="white"/>
              </a:solidFill>
              <a:effectLst/>
              <a:uLnTx/>
              <a:uFillTx/>
              <a:latin typeface="Calibri Light"/>
              <a:ea typeface="+mn-ea"/>
              <a:cs typeface="+mn-cs"/>
            </a:endParaRPr>
          </a:p>
        </p:txBody>
      </p:sp>
      <p:sp>
        <p:nvSpPr>
          <p:cNvPr id="39" name="Rounded Rectangle 57"/>
          <p:cNvSpPr/>
          <p:nvPr/>
        </p:nvSpPr>
        <p:spPr>
          <a:xfrm>
            <a:off x="6694482" y="2522051"/>
            <a:ext cx="597988" cy="340663"/>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Light"/>
                <a:ea typeface="+mn-ea"/>
                <a:cs typeface="+mn-cs"/>
              </a:rPr>
              <a:t>K8/Docker Images</a:t>
            </a:r>
          </a:p>
        </p:txBody>
      </p:sp>
      <p:cxnSp>
        <p:nvCxnSpPr>
          <p:cNvPr id="40" name="Elbow Connector 40"/>
          <p:cNvCxnSpPr>
            <a:stCxn id="35" idx="2"/>
            <a:endCxn id="35" idx="3"/>
          </p:cNvCxnSpPr>
          <p:nvPr/>
        </p:nvCxnSpPr>
        <p:spPr>
          <a:xfrm rot="5400000" flipH="1" flipV="1">
            <a:off x="8002669" y="2151438"/>
            <a:ext cx="325776" cy="421048"/>
          </a:xfrm>
          <a:prstGeom prst="curvedConnector4">
            <a:avLst>
              <a:gd name="adj1" fmla="val -70171"/>
              <a:gd name="adj2" fmla="val 154293"/>
            </a:avLst>
          </a:prstGeom>
          <a:noFill/>
          <a:ln w="28575" cap="flat" cmpd="sng" algn="ctr">
            <a:solidFill>
              <a:srgbClr val="ED7D31"/>
            </a:solidFill>
            <a:prstDash val="solid"/>
            <a:miter lim="800000"/>
            <a:tailEnd type="triangle"/>
          </a:ln>
          <a:effectLst/>
        </p:spPr>
      </p:cxnSp>
      <p:sp>
        <p:nvSpPr>
          <p:cNvPr id="41" name="TextBox 40"/>
          <p:cNvSpPr txBox="1"/>
          <p:nvPr/>
        </p:nvSpPr>
        <p:spPr>
          <a:xfrm>
            <a:off x="3706244" y="3505361"/>
            <a:ext cx="932386" cy="154176"/>
          </a:xfrm>
          <a:prstGeom prst="rect">
            <a:avLst/>
          </a:prstGeom>
          <a:noFill/>
          <a:ln>
            <a:noFill/>
          </a:ln>
        </p:spPr>
        <p:txBody>
          <a:bodyPr wrap="square" lIns="0" tIns="0" rIns="0" bIns="0" rtlCol="0">
            <a:noAutofit/>
          </a:bodyPr>
          <a:lstStyle/>
          <a:p>
            <a:pPr algn="ctr" defTabSz="457200"/>
            <a:r>
              <a:rPr lang="en-US" sz="1400" b="1" dirty="0" smtClean="0">
                <a:solidFill>
                  <a:srgbClr val="000000"/>
                </a:solidFill>
                <a:latin typeface="Calibri Light"/>
              </a:rPr>
              <a:t>Onboard</a:t>
            </a:r>
            <a:endParaRPr lang="en-US" sz="1400" b="1" dirty="0">
              <a:solidFill>
                <a:srgbClr val="000000"/>
              </a:solidFill>
              <a:latin typeface="Calibri Light"/>
            </a:endParaRPr>
          </a:p>
        </p:txBody>
      </p:sp>
      <p:sp>
        <p:nvSpPr>
          <p:cNvPr id="42" name="TextBox 41"/>
          <p:cNvSpPr txBox="1"/>
          <p:nvPr/>
        </p:nvSpPr>
        <p:spPr>
          <a:xfrm>
            <a:off x="5994741" y="4074004"/>
            <a:ext cx="932386" cy="154736"/>
          </a:xfrm>
          <a:prstGeom prst="rect">
            <a:avLst/>
          </a:prstGeom>
          <a:noFill/>
          <a:ln>
            <a:noFill/>
          </a:ln>
        </p:spPr>
        <p:txBody>
          <a:bodyPr wrap="square" lIns="0" tIns="0" rIns="0" bIns="0" rtlCol="0">
            <a:noAutofit/>
          </a:bodyPr>
          <a:lstStyle/>
          <a:p>
            <a:pPr algn="ctr" defTabSz="457200"/>
            <a:r>
              <a:rPr lang="en-US" sz="1400" b="1" dirty="0" smtClean="0">
                <a:solidFill>
                  <a:srgbClr val="000000"/>
                </a:solidFill>
                <a:latin typeface="Calibri Light"/>
              </a:rPr>
              <a:t>Publish</a:t>
            </a:r>
            <a:endParaRPr lang="en-US" sz="1100" b="1" dirty="0">
              <a:solidFill>
                <a:srgbClr val="000000"/>
              </a:solidFill>
              <a:latin typeface="Calibri Light"/>
            </a:endParaRPr>
          </a:p>
        </p:txBody>
      </p:sp>
      <p:sp>
        <p:nvSpPr>
          <p:cNvPr id="43" name="Rounded Rectangle 49"/>
          <p:cNvSpPr/>
          <p:nvPr/>
        </p:nvSpPr>
        <p:spPr>
          <a:xfrm>
            <a:off x="6506993" y="4635013"/>
            <a:ext cx="570801"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Light"/>
                <a:ea typeface="+mn-ea"/>
                <a:cs typeface="+mn-cs"/>
              </a:rPr>
              <a:t>Review</a:t>
            </a:r>
          </a:p>
        </p:txBody>
      </p:sp>
      <p:sp>
        <p:nvSpPr>
          <p:cNvPr id="44" name="Rounded Rectangle 50"/>
          <p:cNvSpPr/>
          <p:nvPr/>
        </p:nvSpPr>
        <p:spPr>
          <a:xfrm>
            <a:off x="5886656" y="4443075"/>
            <a:ext cx="570801"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Light"/>
                <a:ea typeface="+mn-ea"/>
                <a:cs typeface="+mn-cs"/>
              </a:rPr>
              <a:t>Search</a:t>
            </a:r>
          </a:p>
        </p:txBody>
      </p:sp>
      <p:sp>
        <p:nvSpPr>
          <p:cNvPr id="45" name="Rounded Rectangle 83"/>
          <p:cNvSpPr/>
          <p:nvPr/>
        </p:nvSpPr>
        <p:spPr>
          <a:xfrm>
            <a:off x="7649937" y="5052108"/>
            <a:ext cx="570801"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Light"/>
                <a:ea typeface="+mn-ea"/>
                <a:cs typeface="+mn-cs"/>
              </a:rPr>
              <a:t>Chain</a:t>
            </a:r>
          </a:p>
        </p:txBody>
      </p:sp>
      <p:pic>
        <p:nvPicPr>
          <p:cNvPr id="46" name="Picture 45"/>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5774257" y="5878252"/>
            <a:ext cx="357643" cy="320864"/>
          </a:xfrm>
          <a:prstGeom prst="rect">
            <a:avLst/>
          </a:prstGeom>
        </p:spPr>
      </p:pic>
      <p:sp>
        <p:nvSpPr>
          <p:cNvPr id="47" name="Flowchart: Process 46"/>
          <p:cNvSpPr/>
          <p:nvPr/>
        </p:nvSpPr>
        <p:spPr>
          <a:xfrm>
            <a:off x="6198940" y="5855116"/>
            <a:ext cx="2875692" cy="346237"/>
          </a:xfrm>
          <a:prstGeom prst="flowChartProcess">
            <a:avLst/>
          </a:prstGeom>
          <a:noFill/>
          <a:ln w="6350" cap="flat" cmpd="sng" algn="ctr">
            <a:noFill/>
            <a:prstDash val="solid"/>
            <a:miter lim="800000"/>
          </a:ln>
          <a:effectLst/>
        </p:spPr>
        <p:txBody>
          <a:bodyPr lIns="0" tIns="0" rIns="0" b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smtClean="0">
                <a:ln>
                  <a:noFill/>
                </a:ln>
                <a:solidFill>
                  <a:srgbClr val="FF0000"/>
                </a:solidFill>
                <a:effectLst/>
                <a:uLnTx/>
                <a:uFillTx/>
                <a:latin typeface="Calibri Light"/>
                <a:ea typeface="+mn-ea"/>
                <a:cs typeface="ATT Aleck Sans" panose="020B0503020203020204" pitchFamily="34" charset="0"/>
              </a:rPr>
              <a:t>Sharing Models In Marketplace</a:t>
            </a:r>
          </a:p>
        </p:txBody>
      </p:sp>
      <p:pic>
        <p:nvPicPr>
          <p:cNvPr id="48" name="Picture 47"/>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685680" y="5066676"/>
            <a:ext cx="677119" cy="507840"/>
          </a:xfrm>
          <a:prstGeom prst="rect">
            <a:avLst/>
          </a:prstGeom>
        </p:spPr>
      </p:pic>
      <p:sp>
        <p:nvSpPr>
          <p:cNvPr id="49" name="Rounded Rectangle 49"/>
          <p:cNvSpPr/>
          <p:nvPr/>
        </p:nvSpPr>
        <p:spPr>
          <a:xfrm>
            <a:off x="7077794" y="4846156"/>
            <a:ext cx="572143"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050" b="0" i="0" u="none" strike="noStrike" kern="0" cap="none" spc="0" normalizeH="0" baseline="0" noProof="0" dirty="0" smtClean="0">
                <a:ln>
                  <a:noFill/>
                </a:ln>
                <a:solidFill>
                  <a:prstClr val="white"/>
                </a:solidFill>
                <a:effectLst/>
                <a:uLnTx/>
                <a:uFillTx/>
                <a:latin typeface="Calibri Light"/>
                <a:ea typeface="+mn-ea"/>
                <a:cs typeface="+mn-cs"/>
              </a:rPr>
              <a:t>License</a:t>
            </a:r>
          </a:p>
        </p:txBody>
      </p:sp>
      <p:sp>
        <p:nvSpPr>
          <p:cNvPr id="50" name="Flowchart: Process 49"/>
          <p:cNvSpPr/>
          <p:nvPr/>
        </p:nvSpPr>
        <p:spPr>
          <a:xfrm>
            <a:off x="1372432" y="5855116"/>
            <a:ext cx="3938093" cy="346237"/>
          </a:xfrm>
          <a:prstGeom prst="flowChartProcess">
            <a:avLst/>
          </a:prstGeom>
          <a:noFill/>
          <a:ln w="6350" cap="flat" cmpd="sng" algn="ctr">
            <a:noFill/>
            <a:prstDash val="solid"/>
            <a:miter lim="800000"/>
          </a:ln>
          <a:effectLst/>
        </p:spPr>
        <p:txBody>
          <a:bodyPr lIns="0" tIns="0" rIns="0" bIns="0" rtlCol="0" anchor="ct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350" b="0" i="0" u="none" strike="noStrike" kern="0" cap="none" spc="0" normalizeH="0" baseline="0" noProof="0" dirty="0" smtClean="0">
                <a:ln>
                  <a:noFill/>
                </a:ln>
                <a:solidFill>
                  <a:srgbClr val="FF0000"/>
                </a:solidFill>
                <a:effectLst/>
                <a:uLnTx/>
                <a:uFillTx/>
                <a:latin typeface="Calibri Light"/>
                <a:ea typeface="+mn-ea"/>
                <a:cs typeface="ATT Aleck Sans" panose="020B0503020203020204" pitchFamily="34" charset="0"/>
              </a:rPr>
              <a:t>Enhance Model With Application Data</a:t>
            </a:r>
          </a:p>
        </p:txBody>
      </p:sp>
      <p:sp>
        <p:nvSpPr>
          <p:cNvPr id="51" name="Down Arrow 50"/>
          <p:cNvSpPr/>
          <p:nvPr/>
        </p:nvSpPr>
        <p:spPr>
          <a:xfrm rot="16200000">
            <a:off x="3047910" y="4980048"/>
            <a:ext cx="211738" cy="408021"/>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52" name="Down Arrow 51"/>
          <p:cNvSpPr/>
          <p:nvPr/>
        </p:nvSpPr>
        <p:spPr>
          <a:xfrm rot="16200000">
            <a:off x="2060622" y="4980048"/>
            <a:ext cx="211738" cy="408021"/>
          </a:xfrm>
          <a:prstGeom prst="downArrow">
            <a:avLst/>
          </a:prstGeom>
          <a:solidFill>
            <a:srgbClr val="F1A069"/>
          </a:solidFill>
          <a:ln w="6350" cap="flat" cmpd="sng" algn="ctr">
            <a:noFill/>
            <a:prstDash val="solid"/>
            <a:miter lim="800000"/>
          </a:ln>
          <a:effectLst/>
        </p:spPr>
        <p:txBody>
          <a:bodyPr rot="0" spcFirstLastPara="0" vertOverflow="overflow" horzOverflow="overflow" vert="horz" wrap="square" lIns="0" tIns="0" rIns="0" bIns="0" numCol="1" spcCol="0" rtlCol="0" fromWordArt="0" anchor="ctr" anchorCtr="0" forceAA="0" compatLnSpc="1">
            <a:prstTxWarp prst="textNoShape">
              <a:avLst/>
            </a:prstTxWarp>
            <a:noAutofit/>
          </a:bodyP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350" b="0" i="0" u="none" strike="noStrike" kern="0" cap="none" spc="0" normalizeH="0" baseline="0" noProof="0" smtClean="0">
              <a:ln>
                <a:noFill/>
              </a:ln>
              <a:solidFill>
                <a:prstClr val="white"/>
              </a:solidFill>
              <a:effectLst/>
              <a:uLnTx/>
              <a:uFillTx/>
              <a:latin typeface="Calibri"/>
              <a:ea typeface="+mn-ea"/>
              <a:cs typeface="+mn-cs"/>
            </a:endParaRPr>
          </a:p>
        </p:txBody>
      </p:sp>
      <p:sp>
        <p:nvSpPr>
          <p:cNvPr id="53" name="Title 3"/>
          <p:cNvSpPr txBox="1">
            <a:spLocks/>
          </p:cNvSpPr>
          <p:nvPr/>
        </p:nvSpPr>
        <p:spPr>
          <a:xfrm>
            <a:off x="170270" y="50815"/>
            <a:ext cx="8722973" cy="859305"/>
          </a:xfrm>
          <a:prstGeom prst="rect">
            <a:avLst/>
          </a:prstGeom>
        </p:spPr>
        <p:txBody>
          <a:bodyPr vert="horz" lIns="91440" tIns="45720" rIns="91440" bIns="45720" rtlCol="0" anchor="ctr">
            <a:normAutofit/>
          </a:bodyPr>
          <a:lstStyle>
            <a:lvl1pPr algn="l" defTabSz="914171" rtl="0" eaLnBrk="1" latinLnBrk="0" hangingPunct="1">
              <a:lnSpc>
                <a:spcPct val="90000"/>
              </a:lnSpc>
              <a:spcBef>
                <a:spcPct val="0"/>
              </a:spcBef>
              <a:buNone/>
              <a:defRPr sz="4399" kern="1200">
                <a:solidFill>
                  <a:schemeClr val="tx1"/>
                </a:solidFill>
                <a:latin typeface="Arial" panose="020B0604020202020204" pitchFamily="34" charset="0"/>
                <a:ea typeface="+mj-ea"/>
                <a:cs typeface="Arial" panose="020B0604020202020204" pitchFamily="34" charset="0"/>
              </a:defRPr>
            </a:lvl1pPr>
          </a:lstStyle>
          <a:p>
            <a:pPr defTabSz="457337">
              <a:lnSpc>
                <a:spcPct val="100000"/>
              </a:lnSpc>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Platform Overview</a:t>
            </a:r>
          </a:p>
        </p:txBody>
      </p:sp>
      <p:sp>
        <p:nvSpPr>
          <p:cNvPr id="54" name="Slide Number Placeholder 40"/>
          <p:cNvSpPr txBox="1">
            <a:spLocks/>
          </p:cNvSpPr>
          <p:nvPr/>
        </p:nvSpPr>
        <p:spPr>
          <a:xfrm>
            <a:off x="223788" y="6327624"/>
            <a:ext cx="380901" cy="365125"/>
          </a:xfrm>
          <a:prstGeom prst="rect">
            <a:avLst/>
          </a:prstGeom>
        </p:spPr>
        <p:txBody>
          <a:bodyPr vert="horz" lIns="91440" tIns="45720" rIns="91440" bIns="45720" rtlCol="0" anchor="ctr"/>
          <a:lstStyle>
            <a:defPPr>
              <a:defRPr lang="en-US"/>
            </a:defPPr>
            <a:lvl1pPr marL="0" algn="r" defTabSz="457200" rtl="0" eaLnBrk="1" latinLnBrk="0" hangingPunct="1">
              <a:defRPr sz="12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0" marR="0" lvl="0" indent="0" algn="r" defTabSz="457200" rtl="0" eaLnBrk="1" fontAlgn="auto" latinLnBrk="0" hangingPunct="1">
              <a:lnSpc>
                <a:spcPct val="100000"/>
              </a:lnSpc>
              <a:spcBef>
                <a:spcPts val="0"/>
              </a:spcBef>
              <a:spcAft>
                <a:spcPts val="0"/>
              </a:spcAft>
              <a:buClrTx/>
              <a:buSzTx/>
              <a:buFontTx/>
              <a:buNone/>
              <a:tabLst/>
              <a:defRPr/>
            </a:pPr>
            <a:fld id="{12CB907E-C602-C34B-93F7-CA9E40714286}" type="slidenum">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pPr marL="0" marR="0" lvl="0" indent="0" algn="r" defTabSz="457200" rtl="0" eaLnBrk="1" fontAlgn="auto" latinLnBrk="0" hangingPunct="1">
                <a:lnSpc>
                  <a:spcPct val="100000"/>
                </a:lnSpc>
                <a:spcBef>
                  <a:spcPts val="0"/>
                </a:spcBef>
                <a:spcAft>
                  <a:spcPts val="0"/>
                </a:spcAft>
                <a:buClrTx/>
                <a:buSzTx/>
                <a:buFontTx/>
                <a:buNone/>
                <a:tabLst/>
                <a:defRPr/>
              </a:pPr>
              <a:t>4</a:t>
            </a:fld>
            <a:r>
              <a:rPr kumimoji="0" lang="en-US" sz="1200" b="0" i="0" u="none" strike="noStrike" kern="1200" cap="none" spc="0" normalizeH="0" baseline="0" noProof="0" smtClean="0">
                <a:ln>
                  <a:noFill/>
                </a:ln>
                <a:solidFill>
                  <a:prstClr val="black">
                    <a:tint val="75000"/>
                  </a:prstClr>
                </a:solidFill>
                <a:effectLst/>
                <a:uLnTx/>
                <a:uFillTx/>
                <a:latin typeface="Arial" panose="020B0604020202020204" pitchFamily="34" charset="0"/>
                <a:ea typeface="+mn-ea"/>
                <a:cs typeface="Arial" panose="020B0604020202020204" pitchFamily="34" charset="0"/>
              </a:rPr>
              <a:t> </a:t>
            </a:r>
            <a:endParaRPr kumimoji="0" lang="en-US" sz="1200" b="0" i="0" u="none" strike="noStrike" kern="1200" cap="none" spc="0" normalizeH="0" baseline="0" noProof="0" dirty="0">
              <a:ln>
                <a:noFill/>
              </a:ln>
              <a:solidFill>
                <a:prstClr val="black">
                  <a:tint val="75000"/>
                </a:prstClr>
              </a:solidFill>
              <a:effectLst/>
              <a:uLnTx/>
              <a:uFillTx/>
              <a:latin typeface="Arial" panose="020B0604020202020204" pitchFamily="34" charset="0"/>
              <a:ea typeface="+mn-ea"/>
              <a:cs typeface="Arial" panose="020B0604020202020204" pitchFamily="34" charset="0"/>
            </a:endParaRPr>
          </a:p>
        </p:txBody>
      </p:sp>
      <p:sp>
        <p:nvSpPr>
          <p:cNvPr id="55" name="Rectangle 54"/>
          <p:cNvSpPr/>
          <p:nvPr/>
        </p:nvSpPr>
        <p:spPr>
          <a:xfrm>
            <a:off x="2050996" y="375394"/>
            <a:ext cx="512751" cy="458733"/>
          </a:xfrm>
          <a:prstGeom prst="rect">
            <a:avLst/>
          </a:prstGeom>
          <a:noFill/>
          <a:ln w="22225"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smtClean="0">
              <a:ln>
                <a:noFill/>
              </a:ln>
              <a:solidFill>
                <a:prstClr val="black"/>
              </a:solidFill>
              <a:effectLst/>
              <a:uLnTx/>
              <a:uFillTx/>
              <a:latin typeface="Calibri"/>
              <a:ea typeface="+mn-ea"/>
              <a:cs typeface="+mn-cs"/>
            </a:endParaRPr>
          </a:p>
        </p:txBody>
      </p:sp>
      <p:sp>
        <p:nvSpPr>
          <p:cNvPr id="57" name="TextBox 56"/>
          <p:cNvSpPr txBox="1"/>
          <p:nvPr/>
        </p:nvSpPr>
        <p:spPr>
          <a:xfrm>
            <a:off x="10235640" y="1912273"/>
            <a:ext cx="1678673" cy="3306443"/>
          </a:xfrm>
          <a:prstGeom prst="rect">
            <a:avLst/>
          </a:prstGeom>
          <a:noFill/>
          <a:ln>
            <a:noFill/>
          </a:ln>
        </p:spPr>
        <p:txBody>
          <a:bodyPr wrap="none" lIns="0" tIns="0" rIns="0" bIns="0" rtlCol="0">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rPr>
              <a:t>SciKit</a:t>
            </a:r>
            <a:endParaRPr kumimoji="0" lang="en-US" sz="1400" b="0" i="0" u="none" strike="noStrike" kern="0" cap="none" spc="0" normalizeH="0" baseline="0" noProof="0" dirty="0" smtClean="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Tensor Flow</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H2O</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Python</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Java</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Docker</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err="1" smtClean="0">
                <a:ln>
                  <a:noFill/>
                </a:ln>
                <a:solidFill>
                  <a:prstClr val="black"/>
                </a:solidFill>
                <a:effectLst/>
                <a:uLnTx/>
                <a:uFillTx/>
              </a:rPr>
              <a:t>MariaDB</a:t>
            </a:r>
            <a:endParaRPr kumimoji="0" lang="en-US" sz="1400" b="0" i="0" u="none" strike="noStrike" kern="0" cap="none" spc="0" normalizeH="0" baseline="0" noProof="0" dirty="0" smtClean="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Sonar/ </a:t>
            </a:r>
            <a:r>
              <a:rPr kumimoji="0" lang="en-US" sz="1400" b="0" i="0" u="none" strike="noStrike" kern="0" cap="none" spc="0" normalizeH="0" baseline="0" noProof="0" dirty="0" err="1" smtClean="0">
                <a:ln>
                  <a:noFill/>
                </a:ln>
                <a:solidFill>
                  <a:prstClr val="black"/>
                </a:solidFill>
                <a:effectLst/>
                <a:uLnTx/>
                <a:uFillTx/>
              </a:rPr>
              <a:t>Fossology</a:t>
            </a:r>
            <a:endParaRPr kumimoji="0" lang="en-US" sz="1400" b="0" i="0" u="none" strike="noStrike" kern="0" cap="none" spc="0" normalizeH="0" baseline="0" noProof="0" dirty="0" smtClean="0">
              <a:ln>
                <a:noFill/>
              </a:ln>
              <a:solidFill>
                <a:prstClr val="black"/>
              </a:solidFill>
              <a:effectLst/>
              <a:uLnTx/>
              <a:uFillTx/>
            </a:endParaRP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Robot Framework</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Maven/Jenkins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Nexus</a:t>
            </a:r>
          </a:p>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prstClr val="black"/>
                </a:solidFill>
                <a:effectLst/>
                <a:uLnTx/>
                <a:uFillTx/>
              </a:rPr>
              <a:t>ONAP</a:t>
            </a:r>
          </a:p>
        </p:txBody>
      </p:sp>
      <p:sp>
        <p:nvSpPr>
          <p:cNvPr id="58" name="TextBox 57"/>
          <p:cNvSpPr txBox="1"/>
          <p:nvPr/>
        </p:nvSpPr>
        <p:spPr>
          <a:xfrm>
            <a:off x="10235640" y="1659785"/>
            <a:ext cx="1495168" cy="244934"/>
          </a:xfrm>
          <a:prstGeom prst="rect">
            <a:avLst/>
          </a:prstGeom>
          <a:noFill/>
          <a:ln>
            <a:noFill/>
          </a:ln>
        </p:spPr>
        <p:txBody>
          <a:bodyPr wrap="square" lIns="0" tIns="0" rIns="0" bIns="0" rtlCol="0">
            <a:noAutofit/>
          </a:bodyPr>
          <a:lstStyle/>
          <a:p>
            <a:pPr marL="0" marR="0" lvl="0" indent="0" defTabSz="4572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smtClean="0">
                <a:ln>
                  <a:noFill/>
                </a:ln>
                <a:solidFill>
                  <a:srgbClr val="E7E6E6">
                    <a:lumMod val="50000"/>
                  </a:srgbClr>
                </a:solidFill>
                <a:effectLst/>
                <a:uLnTx/>
                <a:uFillTx/>
              </a:rPr>
              <a:t>Open Source</a:t>
            </a:r>
          </a:p>
        </p:txBody>
      </p:sp>
      <p:sp>
        <p:nvSpPr>
          <p:cNvPr id="59" name="Rounded Rectangle 5"/>
          <p:cNvSpPr/>
          <p:nvPr/>
        </p:nvSpPr>
        <p:spPr>
          <a:xfrm>
            <a:off x="3478993" y="3089471"/>
            <a:ext cx="752107" cy="169980"/>
          </a:xfrm>
          <a:prstGeom prst="roundRect">
            <a:avLst/>
          </a:prstGeom>
          <a:solidFill>
            <a:srgbClr val="168FDF"/>
          </a:solidFill>
          <a:ln w="381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prstClr val="white"/>
                </a:solidFill>
                <a:effectLst/>
                <a:uLnTx/>
                <a:uFillTx/>
                <a:latin typeface="Calibri Light"/>
                <a:ea typeface="+mn-ea"/>
                <a:cs typeface="+mn-cs"/>
              </a:rPr>
              <a:t>Model</a:t>
            </a:r>
          </a:p>
        </p:txBody>
      </p:sp>
      <p:cxnSp>
        <p:nvCxnSpPr>
          <p:cNvPr id="61" name="Elbow Connector 40"/>
          <p:cNvCxnSpPr>
            <a:stCxn id="35" idx="1"/>
            <a:endCxn id="71" idx="7"/>
          </p:cNvCxnSpPr>
          <p:nvPr/>
        </p:nvCxnSpPr>
        <p:spPr>
          <a:xfrm rot="10800000" flipV="1">
            <a:off x="5678920" y="2199074"/>
            <a:ext cx="1855065" cy="1222338"/>
          </a:xfrm>
          <a:prstGeom prst="curvedConnector2">
            <a:avLst/>
          </a:prstGeom>
          <a:noFill/>
          <a:ln w="28575" cap="flat" cmpd="sng" algn="ctr">
            <a:solidFill>
              <a:srgbClr val="ED7D31"/>
            </a:solidFill>
            <a:prstDash val="solid"/>
            <a:miter lim="800000"/>
            <a:tailEnd type="triangle"/>
          </a:ln>
          <a:effectLst/>
        </p:spPr>
      </p:cxnSp>
      <p:sp>
        <p:nvSpPr>
          <p:cNvPr id="62" name="TextBox 61"/>
          <p:cNvSpPr txBox="1"/>
          <p:nvPr/>
        </p:nvSpPr>
        <p:spPr>
          <a:xfrm>
            <a:off x="5602381" y="2297309"/>
            <a:ext cx="824569" cy="379300"/>
          </a:xfrm>
          <a:prstGeom prst="rect">
            <a:avLst/>
          </a:prstGeom>
          <a:noFill/>
          <a:ln>
            <a:noFill/>
          </a:ln>
        </p:spPr>
        <p:txBody>
          <a:bodyPr wrap="square" lIns="0" tIns="0" rIns="0" bIns="0" rtlCol="0">
            <a:noAutofit/>
          </a:bodyPr>
          <a:lstStyle/>
          <a:p>
            <a:pPr algn="ctr" defTabSz="457200"/>
            <a:r>
              <a:rPr lang="en-US" sz="900" dirty="0" smtClean="0">
                <a:solidFill>
                  <a:srgbClr val="000000"/>
                </a:solidFill>
                <a:latin typeface="Calibri Light"/>
              </a:rPr>
              <a:t>Reporting / Exceptions</a:t>
            </a:r>
            <a:endParaRPr lang="en-US" sz="900" dirty="0">
              <a:solidFill>
                <a:srgbClr val="000000"/>
              </a:solidFill>
              <a:latin typeface="Calibri Light"/>
            </a:endParaRPr>
          </a:p>
        </p:txBody>
      </p:sp>
      <p:sp>
        <p:nvSpPr>
          <p:cNvPr id="63" name="Hexagon 62"/>
          <p:cNvSpPr/>
          <p:nvPr/>
        </p:nvSpPr>
        <p:spPr>
          <a:xfrm>
            <a:off x="4285448" y="2703118"/>
            <a:ext cx="492619" cy="451245"/>
          </a:xfrm>
          <a:prstGeom prst="hexagon">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72C4"/>
                </a:solidFill>
                <a:effectLst/>
                <a:uLnTx/>
                <a:uFillTx/>
                <a:latin typeface="Calibri"/>
                <a:ea typeface="+mn-ea"/>
                <a:cs typeface="+mn-cs"/>
              </a:rPr>
              <a:t>DNN</a:t>
            </a:r>
          </a:p>
        </p:txBody>
      </p:sp>
      <p:sp>
        <p:nvSpPr>
          <p:cNvPr id="64" name="Hexagon 63"/>
          <p:cNvSpPr/>
          <p:nvPr/>
        </p:nvSpPr>
        <p:spPr>
          <a:xfrm>
            <a:off x="3101785" y="4226897"/>
            <a:ext cx="492619" cy="451245"/>
          </a:xfrm>
          <a:prstGeom prst="hexagon">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smtClean="0">
                <a:ln>
                  <a:noFill/>
                </a:ln>
                <a:solidFill>
                  <a:srgbClr val="4472C4"/>
                </a:solidFill>
                <a:effectLst/>
                <a:uLnTx/>
                <a:uFillTx/>
                <a:latin typeface="Calibri"/>
                <a:ea typeface="+mn-ea"/>
                <a:cs typeface="+mn-cs"/>
              </a:rPr>
              <a:t>DNN</a:t>
            </a:r>
          </a:p>
        </p:txBody>
      </p:sp>
      <p:sp>
        <p:nvSpPr>
          <p:cNvPr id="65" name="Hexagon 64"/>
          <p:cNvSpPr/>
          <p:nvPr/>
        </p:nvSpPr>
        <p:spPr>
          <a:xfrm>
            <a:off x="2581605" y="4226897"/>
            <a:ext cx="492619" cy="451245"/>
          </a:xfrm>
          <a:prstGeom prst="hexagon">
            <a:avLst/>
          </a:prstGeom>
          <a:solidFill>
            <a:sysClr val="window" lastClr="FFFFFF"/>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900" b="0" i="0" u="none" strike="noStrike" kern="0" cap="none" spc="0" normalizeH="0" baseline="0" noProof="0" dirty="0" smtClean="0">
                <a:ln>
                  <a:noFill/>
                </a:ln>
                <a:solidFill>
                  <a:srgbClr val="4472C4"/>
                </a:solidFill>
                <a:effectLst/>
                <a:uLnTx/>
                <a:uFillTx/>
                <a:latin typeface="Calibri"/>
                <a:ea typeface="+mn-ea"/>
                <a:cs typeface="+mn-cs"/>
              </a:rPr>
              <a:t>Trainer</a:t>
            </a:r>
          </a:p>
        </p:txBody>
      </p:sp>
      <p:sp>
        <p:nvSpPr>
          <p:cNvPr id="66" name="Hexagon 65"/>
          <p:cNvSpPr/>
          <p:nvPr/>
        </p:nvSpPr>
        <p:spPr>
          <a:xfrm>
            <a:off x="4400159" y="5155627"/>
            <a:ext cx="492619" cy="451245"/>
          </a:xfrm>
          <a:prstGeom prst="hexagon">
            <a:avLst/>
          </a:prstGeom>
          <a:solidFill>
            <a:srgbClr val="ED7D31">
              <a:lumMod val="40000"/>
              <a:lumOff val="6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Calibri"/>
                <a:ea typeface="+mn-ea"/>
                <a:cs typeface="+mn-cs"/>
              </a:rPr>
              <a:t>Feature </a:t>
            </a:r>
            <a:r>
              <a:rPr kumimoji="0" lang="en-US" sz="800" b="0" i="0" u="none" strike="noStrike" kern="0" cap="none" spc="0" normalizeH="0" baseline="0" noProof="0" dirty="0" err="1" smtClean="0">
                <a:ln>
                  <a:noFill/>
                </a:ln>
                <a:solidFill>
                  <a:srgbClr val="4472C4"/>
                </a:solidFill>
                <a:effectLst/>
                <a:uLnTx/>
                <a:uFillTx/>
                <a:latin typeface="Calibri"/>
                <a:ea typeface="+mn-ea"/>
                <a:cs typeface="+mn-cs"/>
              </a:rPr>
              <a:t>Recog</a:t>
            </a:r>
            <a:r>
              <a:rPr kumimoji="0" lang="en-US" sz="800" b="0" i="0" u="none" strike="noStrike" kern="0" cap="none" spc="0" normalizeH="0" baseline="0" noProof="0" dirty="0" smtClean="0">
                <a:ln>
                  <a:noFill/>
                </a:ln>
                <a:solidFill>
                  <a:srgbClr val="4472C4"/>
                </a:solidFill>
                <a:effectLst/>
                <a:uLnTx/>
                <a:uFillTx/>
                <a:latin typeface="Calibri"/>
                <a:ea typeface="+mn-ea"/>
                <a:cs typeface="+mn-cs"/>
              </a:rPr>
              <a:t>.</a:t>
            </a:r>
          </a:p>
        </p:txBody>
      </p:sp>
      <p:sp>
        <p:nvSpPr>
          <p:cNvPr id="67" name="Hexagon 66"/>
          <p:cNvSpPr/>
          <p:nvPr/>
        </p:nvSpPr>
        <p:spPr>
          <a:xfrm>
            <a:off x="8608257" y="4260539"/>
            <a:ext cx="492619" cy="451245"/>
          </a:xfrm>
          <a:prstGeom prst="hexagon">
            <a:avLst/>
          </a:prstGeom>
          <a:solidFill>
            <a:srgbClr val="4472C4">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Calibri"/>
                <a:ea typeface="+mn-ea"/>
                <a:cs typeface="+mn-cs"/>
              </a:rPr>
              <a:t>Transform.</a:t>
            </a:r>
          </a:p>
        </p:txBody>
      </p:sp>
      <p:sp>
        <p:nvSpPr>
          <p:cNvPr id="68" name="Hexagon 67"/>
          <p:cNvSpPr/>
          <p:nvPr/>
        </p:nvSpPr>
        <p:spPr>
          <a:xfrm>
            <a:off x="8225187" y="4484393"/>
            <a:ext cx="492619" cy="451245"/>
          </a:xfrm>
          <a:prstGeom prst="hexagon">
            <a:avLst/>
          </a:prstGeom>
          <a:solidFill>
            <a:srgbClr val="4472C4">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Calibri"/>
                <a:ea typeface="+mn-ea"/>
                <a:cs typeface="+mn-cs"/>
              </a:rPr>
              <a:t>Data </a:t>
            </a:r>
            <a:r>
              <a:rPr kumimoji="0" lang="en-US" sz="800" b="0" i="0" u="none" strike="noStrike" kern="0" cap="none" spc="0" normalizeH="0" baseline="0" noProof="0" dirty="0" err="1" smtClean="0">
                <a:ln>
                  <a:noFill/>
                </a:ln>
                <a:solidFill>
                  <a:srgbClr val="4472C4"/>
                </a:solidFill>
                <a:effectLst/>
                <a:uLnTx/>
                <a:uFillTx/>
                <a:latin typeface="Calibri"/>
                <a:ea typeface="+mn-ea"/>
                <a:cs typeface="+mn-cs"/>
              </a:rPr>
              <a:t>Accesss</a:t>
            </a:r>
            <a:endParaRPr kumimoji="0" lang="en-US" sz="800" b="0" i="0" u="none" strike="noStrike" kern="0" cap="none" spc="0" normalizeH="0" baseline="0" noProof="0" dirty="0" smtClean="0">
              <a:ln>
                <a:noFill/>
              </a:ln>
              <a:solidFill>
                <a:srgbClr val="4472C4"/>
              </a:solidFill>
              <a:effectLst/>
              <a:uLnTx/>
              <a:uFillTx/>
              <a:latin typeface="Calibri"/>
              <a:ea typeface="+mn-ea"/>
              <a:cs typeface="+mn-cs"/>
            </a:endParaRPr>
          </a:p>
        </p:txBody>
      </p:sp>
      <p:sp>
        <p:nvSpPr>
          <p:cNvPr id="69" name="Hexagon 68"/>
          <p:cNvSpPr/>
          <p:nvPr/>
        </p:nvSpPr>
        <p:spPr>
          <a:xfrm>
            <a:off x="8992186" y="4485555"/>
            <a:ext cx="492619" cy="451245"/>
          </a:xfrm>
          <a:prstGeom prst="hexagon">
            <a:avLst/>
          </a:prstGeom>
          <a:solidFill>
            <a:srgbClr val="ED7D31">
              <a:lumMod val="40000"/>
              <a:lumOff val="6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Calibri"/>
                <a:ea typeface="+mn-ea"/>
                <a:cs typeface="+mn-cs"/>
              </a:rPr>
              <a:t>Feature </a:t>
            </a:r>
            <a:r>
              <a:rPr kumimoji="0" lang="en-US" sz="800" b="0" i="0" u="none" strike="noStrike" kern="0" cap="none" spc="0" normalizeH="0" baseline="0" noProof="0" dirty="0" err="1" smtClean="0">
                <a:ln>
                  <a:noFill/>
                </a:ln>
                <a:solidFill>
                  <a:srgbClr val="4472C4"/>
                </a:solidFill>
                <a:effectLst/>
                <a:uLnTx/>
                <a:uFillTx/>
                <a:latin typeface="Calibri"/>
                <a:ea typeface="+mn-ea"/>
                <a:cs typeface="+mn-cs"/>
              </a:rPr>
              <a:t>Recog</a:t>
            </a:r>
            <a:r>
              <a:rPr kumimoji="0" lang="en-US" sz="800" b="0" i="0" u="none" strike="noStrike" kern="0" cap="none" spc="0" normalizeH="0" baseline="0" noProof="0" dirty="0" smtClean="0">
                <a:ln>
                  <a:noFill/>
                </a:ln>
                <a:solidFill>
                  <a:srgbClr val="4472C4"/>
                </a:solidFill>
                <a:effectLst/>
                <a:uLnTx/>
                <a:uFillTx/>
                <a:latin typeface="Calibri"/>
                <a:ea typeface="+mn-ea"/>
                <a:cs typeface="+mn-cs"/>
              </a:rPr>
              <a:t>.</a:t>
            </a:r>
          </a:p>
        </p:txBody>
      </p:sp>
      <p:sp>
        <p:nvSpPr>
          <p:cNvPr id="70" name="Hexagon 69"/>
          <p:cNvSpPr/>
          <p:nvPr/>
        </p:nvSpPr>
        <p:spPr>
          <a:xfrm>
            <a:off x="8989805" y="4034916"/>
            <a:ext cx="492619" cy="451245"/>
          </a:xfrm>
          <a:prstGeom prst="hexagon">
            <a:avLst/>
          </a:prstGeom>
          <a:solidFill>
            <a:srgbClr val="4472C4">
              <a:lumMod val="20000"/>
              <a:lumOff val="80000"/>
            </a:srgbClr>
          </a:solidFill>
          <a:ln w="12700" cap="flat" cmpd="sng" algn="ctr">
            <a:solidFill>
              <a:sysClr val="windowText" lastClr="000000"/>
            </a:solidFill>
            <a:prstDash val="solid"/>
            <a:miter lim="800000"/>
          </a:ln>
          <a:effectLst/>
        </p:spPr>
        <p:txBody>
          <a:bodyPr lIns="0" tIns="0" rIns="0" bIns="0" rtlCol="0" anchor="ctr"/>
          <a:lstStyle/>
          <a:p>
            <a:pPr marL="0" marR="0" lvl="0" indent="0" algn="ctr" defTabSz="914171" eaLnBrk="1" fontAlgn="auto" latinLnBrk="0" hangingPunct="1">
              <a:lnSpc>
                <a:spcPct val="100000"/>
              </a:lnSpc>
              <a:spcBef>
                <a:spcPts val="0"/>
              </a:spcBef>
              <a:spcAft>
                <a:spcPts val="0"/>
              </a:spcAft>
              <a:buClrTx/>
              <a:buSzTx/>
              <a:buFontTx/>
              <a:buNone/>
              <a:tabLst/>
              <a:defRPr/>
            </a:pPr>
            <a:r>
              <a:rPr kumimoji="0" lang="en-US" sz="800" b="0" i="0" u="none" strike="noStrike" kern="0" cap="none" spc="0" normalizeH="0" baseline="0" noProof="0" dirty="0" smtClean="0">
                <a:ln>
                  <a:noFill/>
                </a:ln>
                <a:solidFill>
                  <a:srgbClr val="4472C4"/>
                </a:solidFill>
                <a:effectLst/>
                <a:uLnTx/>
                <a:uFillTx/>
                <a:latin typeface="Calibri"/>
                <a:ea typeface="+mn-ea"/>
                <a:cs typeface="+mn-cs"/>
              </a:rPr>
              <a:t>Action</a:t>
            </a:r>
          </a:p>
        </p:txBody>
      </p:sp>
      <p:sp>
        <p:nvSpPr>
          <p:cNvPr id="71" name="Oval 70"/>
          <p:cNvSpPr/>
          <p:nvPr/>
        </p:nvSpPr>
        <p:spPr>
          <a:xfrm>
            <a:off x="4658591" y="3246351"/>
            <a:ext cx="1195389" cy="1195389"/>
          </a:xfrm>
          <a:prstGeom prst="ellipse">
            <a:avLst/>
          </a:prstGeom>
          <a:solidFill>
            <a:sysClr val="window" lastClr="FFFFFF"/>
          </a:solidFill>
          <a:ln w="12700" cap="flat" cmpd="sng" algn="ctr">
            <a:noFill/>
            <a:prstDash val="solid"/>
            <a:miter lim="800000"/>
          </a:ln>
          <a:effectLst/>
        </p:spPr>
        <p:txBody>
          <a:bodyPr lIns="0" tIns="0" rIns="0" bIns="0" rtlCol="0" anchor="ctr"/>
          <a:lstStyle/>
          <a:p>
            <a:pPr marL="0" marR="0" lvl="0" indent="0" algn="ctr" defTabSz="457200" eaLnBrk="1" fontAlgn="auto" latinLnBrk="0" hangingPunct="1">
              <a:lnSpc>
                <a:spcPct val="100000"/>
              </a:lnSpc>
              <a:spcBef>
                <a:spcPts val="0"/>
              </a:spcBef>
              <a:spcAft>
                <a:spcPts val="0"/>
              </a:spcAft>
              <a:buClrTx/>
              <a:buSzTx/>
              <a:buFontTx/>
              <a:buNone/>
              <a:tabLst/>
              <a:defRPr/>
            </a:pPr>
            <a:r>
              <a:rPr kumimoji="0" lang="en-US" sz="1600" b="0" i="0" u="none" strike="noStrike" kern="0" cap="none" spc="0" normalizeH="0" baseline="0" noProof="0" dirty="0" err="1" smtClean="0">
                <a:ln>
                  <a:noFill/>
                </a:ln>
                <a:solidFill>
                  <a:prstClr val="black"/>
                </a:solidFill>
                <a:effectLst>
                  <a:outerShdw blurRad="50800" dist="38100" dir="16200000" rotWithShape="0">
                    <a:prstClr val="black">
                      <a:alpha val="40000"/>
                    </a:prstClr>
                  </a:outerShdw>
                </a:effectLst>
                <a:uLnTx/>
                <a:uFillTx/>
                <a:latin typeface="Calibri"/>
                <a:ea typeface="+mn-ea"/>
                <a:cs typeface="+mn-cs"/>
              </a:rPr>
              <a:t>Acumos</a:t>
            </a:r>
            <a:r>
              <a:rPr kumimoji="0" lang="en-US" sz="1600" b="0" i="0" u="none" strike="noStrike" kern="0" cap="none" spc="0" normalizeH="0" baseline="0" noProof="0" dirty="0" smtClean="0">
                <a:ln>
                  <a:noFill/>
                </a:ln>
                <a:solidFill>
                  <a:prstClr val="black"/>
                </a:solidFill>
                <a:effectLst>
                  <a:outerShdw blurRad="50800" dist="38100" dir="16200000" rotWithShape="0">
                    <a:prstClr val="black">
                      <a:alpha val="40000"/>
                    </a:prstClr>
                  </a:outerShdw>
                </a:effectLst>
                <a:uLnTx/>
                <a:uFillTx/>
                <a:latin typeface="Calibri"/>
                <a:ea typeface="+mn-ea"/>
                <a:cs typeface="+mn-cs"/>
              </a:rPr>
              <a:t/>
            </a:r>
            <a:br>
              <a:rPr kumimoji="0" lang="en-US" sz="1600" b="0" i="0" u="none" strike="noStrike" kern="0" cap="none" spc="0" normalizeH="0" baseline="0" noProof="0" dirty="0" smtClean="0">
                <a:ln>
                  <a:noFill/>
                </a:ln>
                <a:solidFill>
                  <a:prstClr val="black"/>
                </a:solidFill>
                <a:effectLst>
                  <a:outerShdw blurRad="50800" dist="38100" dir="16200000" rotWithShape="0">
                    <a:prstClr val="black">
                      <a:alpha val="40000"/>
                    </a:prstClr>
                  </a:outerShdw>
                </a:effectLst>
                <a:uLnTx/>
                <a:uFillTx/>
                <a:latin typeface="Calibri"/>
                <a:ea typeface="+mn-ea"/>
                <a:cs typeface="+mn-cs"/>
              </a:rPr>
            </a:br>
            <a:r>
              <a:rPr kumimoji="0" lang="en-US" sz="1600" b="0" i="0" u="none" strike="noStrike" kern="0" cap="none" spc="0" normalizeH="0" baseline="0" noProof="0" dirty="0" smtClean="0">
                <a:ln>
                  <a:noFill/>
                </a:ln>
                <a:solidFill>
                  <a:prstClr val="black"/>
                </a:solidFill>
                <a:effectLst>
                  <a:outerShdw blurRad="50800" dist="38100" dir="16200000" rotWithShape="0">
                    <a:prstClr val="black">
                      <a:alpha val="40000"/>
                    </a:prstClr>
                  </a:outerShdw>
                </a:effectLst>
                <a:uLnTx/>
                <a:uFillTx/>
                <a:latin typeface="Calibri"/>
                <a:ea typeface="+mn-ea"/>
                <a:cs typeface="+mn-cs"/>
              </a:rPr>
              <a:t>Platform</a:t>
            </a:r>
          </a:p>
        </p:txBody>
      </p:sp>
      <p:pic>
        <p:nvPicPr>
          <p:cNvPr id="72" name="Picture 71"/>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flipV="1">
            <a:off x="4474473" y="3066270"/>
            <a:ext cx="1614665" cy="1554480"/>
          </a:xfrm>
          <a:prstGeom prst="rect">
            <a:avLst/>
          </a:prstGeom>
          <a:noFill/>
          <a:ln>
            <a:noFill/>
          </a:ln>
        </p:spPr>
      </p:pic>
    </p:spTree>
    <p:extLst>
      <p:ext uri="{BB962C8B-B14F-4D97-AF65-F5344CB8AC3E}">
        <p14:creationId xmlns:p14="http://schemas.microsoft.com/office/powerpoint/2010/main" val="71996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up)">
                                      <p:cBhvr>
                                        <p:cTn id="7" dur="500"/>
                                        <p:tgtEl>
                                          <p:spTgt spid="5"/>
                                        </p:tgtEl>
                                      </p:cBhvr>
                                    </p:animEffect>
                                  </p:childTnLst>
                                </p:cTn>
                              </p:par>
                              <p:par>
                                <p:cTn id="8" presetID="10" presetClass="entr" presetSubtype="0" fill="hold" grpId="0" nodeType="withEffect" nodePh="1">
                                  <p:stCondLst>
                                    <p:cond delay="0"/>
                                  </p:stCondLst>
                                  <p:endCondLst>
                                    <p:cond evt="begin" delay="0">
                                      <p:tn val="8"/>
                                    </p:cond>
                                  </p:endCondLst>
                                  <p:childTnLst>
                                    <p:set>
                                      <p:cBhvr>
                                        <p:cTn id="9" dur="1" fill="hold">
                                          <p:stCondLst>
                                            <p:cond delay="0"/>
                                          </p:stCondLst>
                                        </p:cTn>
                                        <p:tgtEl>
                                          <p:spTgt spid="16"/>
                                        </p:tgtEl>
                                        <p:attrNameLst>
                                          <p:attrName>style.visibility</p:attrName>
                                        </p:attrNameLst>
                                      </p:cBhvr>
                                      <p:to>
                                        <p:strVal val="visible"/>
                                      </p:to>
                                    </p:set>
                                    <p:animEffect transition="in" filter="fade">
                                      <p:cBhvr>
                                        <p:cTn id="10" dur="500"/>
                                        <p:tgtEl>
                                          <p:spTgt spid="16"/>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1"/>
                                        </p:tgtEl>
                                        <p:attrNameLst>
                                          <p:attrName>style.visibility</p:attrName>
                                        </p:attrNameLst>
                                      </p:cBhvr>
                                      <p:to>
                                        <p:strVal val="visible"/>
                                      </p:to>
                                    </p:set>
                                    <p:animEffect transition="in" filter="fade">
                                      <p:cBhvr>
                                        <p:cTn id="13" dur="500"/>
                                        <p:tgtEl>
                                          <p:spTgt spid="71"/>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1" fill="hold" grpId="0" nodeType="click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wipe(up)">
                                      <p:cBhvr>
                                        <p:cTn id="18" dur="500"/>
                                        <p:tgtEl>
                                          <p:spTgt spid="10"/>
                                        </p:tgtEl>
                                      </p:cBhvr>
                                    </p:animEffect>
                                  </p:childTnLst>
                                </p:cTn>
                              </p:par>
                              <p:par>
                                <p:cTn id="19" presetID="22" presetClass="entr" presetSubtype="1"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animEffect transition="in" filter="wipe(up)">
                                      <p:cBhvr>
                                        <p:cTn id="21" dur="500"/>
                                        <p:tgtEl>
                                          <p:spTgt spid="19"/>
                                        </p:tgtEl>
                                      </p:cBhvr>
                                    </p:animEffect>
                                  </p:childTnLst>
                                </p:cTn>
                              </p:par>
                              <p:par>
                                <p:cTn id="22" presetID="22" presetClass="entr" presetSubtype="1" fill="hold"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wipe(up)">
                                      <p:cBhvr>
                                        <p:cTn id="24" dur="500"/>
                                        <p:tgtEl>
                                          <p:spTgt spid="27"/>
                                        </p:tgtEl>
                                      </p:cBhvr>
                                    </p:animEffect>
                                  </p:childTnLst>
                                </p:cTn>
                              </p:par>
                              <p:par>
                                <p:cTn id="25" presetID="22" presetClass="entr" presetSubtype="1"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wipe(up)">
                                      <p:cBhvr>
                                        <p:cTn id="27" dur="500"/>
                                        <p:tgtEl>
                                          <p:spTgt spid="28"/>
                                        </p:tgtEl>
                                      </p:cBhvr>
                                    </p:animEffect>
                                  </p:childTnLst>
                                </p:cTn>
                              </p:par>
                              <p:par>
                                <p:cTn id="28" presetID="22" presetClass="entr" presetSubtype="1" fill="hold" nodeType="withEffect">
                                  <p:stCondLst>
                                    <p:cond delay="0"/>
                                  </p:stCondLst>
                                  <p:childTnLst>
                                    <p:set>
                                      <p:cBhvr>
                                        <p:cTn id="29" dur="1" fill="hold">
                                          <p:stCondLst>
                                            <p:cond delay="0"/>
                                          </p:stCondLst>
                                        </p:cTn>
                                        <p:tgtEl>
                                          <p:spTgt spid="34"/>
                                        </p:tgtEl>
                                        <p:attrNameLst>
                                          <p:attrName>style.visibility</p:attrName>
                                        </p:attrNameLst>
                                      </p:cBhvr>
                                      <p:to>
                                        <p:strVal val="visible"/>
                                      </p:to>
                                    </p:set>
                                    <p:animEffect transition="in" filter="wipe(up)">
                                      <p:cBhvr>
                                        <p:cTn id="30" dur="500"/>
                                        <p:tgtEl>
                                          <p:spTgt spid="34"/>
                                        </p:tgtEl>
                                      </p:cBhvr>
                                    </p:animEffect>
                                  </p:childTnLst>
                                </p:cTn>
                              </p:par>
                              <p:par>
                                <p:cTn id="31" presetID="22" presetClass="entr" presetSubtype="1" fill="hold" grpId="0" nodeType="withEffect">
                                  <p:stCondLst>
                                    <p:cond delay="0"/>
                                  </p:stCondLst>
                                  <p:childTnLst>
                                    <p:set>
                                      <p:cBhvr>
                                        <p:cTn id="32" dur="1" fill="hold">
                                          <p:stCondLst>
                                            <p:cond delay="0"/>
                                          </p:stCondLst>
                                        </p:cTn>
                                        <p:tgtEl>
                                          <p:spTgt spid="41"/>
                                        </p:tgtEl>
                                        <p:attrNameLst>
                                          <p:attrName>style.visibility</p:attrName>
                                        </p:attrNameLst>
                                      </p:cBhvr>
                                      <p:to>
                                        <p:strVal val="visible"/>
                                      </p:to>
                                    </p:set>
                                    <p:animEffect transition="in" filter="wipe(up)">
                                      <p:cBhvr>
                                        <p:cTn id="33" dur="500"/>
                                        <p:tgtEl>
                                          <p:spTgt spid="41"/>
                                        </p:tgtEl>
                                      </p:cBhvr>
                                    </p:animEffect>
                                  </p:childTnLst>
                                </p:cTn>
                              </p:par>
                            </p:childTnLst>
                          </p:cTn>
                        </p:par>
                        <p:par>
                          <p:cTn id="34" fill="hold">
                            <p:stCondLst>
                              <p:cond delay="500"/>
                            </p:stCondLst>
                            <p:childTnLst>
                              <p:par>
                                <p:cTn id="35" presetID="22" presetClass="entr" presetSubtype="1" fill="hold" grpId="0" nodeType="afterEffect">
                                  <p:stCondLst>
                                    <p:cond delay="500"/>
                                  </p:stCondLst>
                                  <p:childTnLst>
                                    <p:set>
                                      <p:cBhvr>
                                        <p:cTn id="36" dur="1" fill="hold">
                                          <p:stCondLst>
                                            <p:cond delay="0"/>
                                          </p:stCondLst>
                                        </p:cTn>
                                        <p:tgtEl>
                                          <p:spTgt spid="11"/>
                                        </p:tgtEl>
                                        <p:attrNameLst>
                                          <p:attrName>style.visibility</p:attrName>
                                        </p:attrNameLst>
                                      </p:cBhvr>
                                      <p:to>
                                        <p:strVal val="visible"/>
                                      </p:to>
                                    </p:set>
                                    <p:animEffect transition="in" filter="wipe(up)">
                                      <p:cBhvr>
                                        <p:cTn id="37" dur="1000"/>
                                        <p:tgtEl>
                                          <p:spTgt spid="11"/>
                                        </p:tgtEl>
                                      </p:cBhvr>
                                    </p:animEffect>
                                  </p:childTnLst>
                                </p:cTn>
                              </p:par>
                              <p:par>
                                <p:cTn id="38" presetID="22" presetClass="entr" presetSubtype="1" fill="hold" grpId="0" nodeType="withEffect">
                                  <p:stCondLst>
                                    <p:cond delay="500"/>
                                  </p:stCondLst>
                                  <p:childTnLst>
                                    <p:set>
                                      <p:cBhvr>
                                        <p:cTn id="39" dur="1" fill="hold">
                                          <p:stCondLst>
                                            <p:cond delay="0"/>
                                          </p:stCondLst>
                                        </p:cTn>
                                        <p:tgtEl>
                                          <p:spTgt spid="59"/>
                                        </p:tgtEl>
                                        <p:attrNameLst>
                                          <p:attrName>style.visibility</p:attrName>
                                        </p:attrNameLst>
                                      </p:cBhvr>
                                      <p:to>
                                        <p:strVal val="visible"/>
                                      </p:to>
                                    </p:set>
                                    <p:animEffect transition="in" filter="wipe(up)">
                                      <p:cBhvr>
                                        <p:cTn id="40" dur="500"/>
                                        <p:tgtEl>
                                          <p:spTgt spid="59"/>
                                        </p:tgtEl>
                                      </p:cBhvr>
                                    </p:animEffect>
                                  </p:childTnLst>
                                </p:cTn>
                              </p:par>
                            </p:childTnLst>
                          </p:cTn>
                        </p:par>
                        <p:par>
                          <p:cTn id="41" fill="hold">
                            <p:stCondLst>
                              <p:cond delay="2000"/>
                            </p:stCondLst>
                            <p:childTnLst>
                              <p:par>
                                <p:cTn id="42" presetID="10" presetClass="entr" presetSubtype="0" fill="hold" grpId="0" nodeType="afterEffect">
                                  <p:stCondLst>
                                    <p:cond delay="0"/>
                                  </p:stCondLst>
                                  <p:childTnLst>
                                    <p:set>
                                      <p:cBhvr>
                                        <p:cTn id="43" dur="1" fill="hold">
                                          <p:stCondLst>
                                            <p:cond delay="0"/>
                                          </p:stCondLst>
                                        </p:cTn>
                                        <p:tgtEl>
                                          <p:spTgt spid="63"/>
                                        </p:tgtEl>
                                        <p:attrNameLst>
                                          <p:attrName>style.visibility</p:attrName>
                                        </p:attrNameLst>
                                      </p:cBhvr>
                                      <p:to>
                                        <p:strVal val="visible"/>
                                      </p:to>
                                    </p:set>
                                    <p:animEffect transition="in" filter="fade">
                                      <p:cBhvr>
                                        <p:cTn id="44" dur="500"/>
                                        <p:tgtEl>
                                          <p:spTgt spid="63"/>
                                        </p:tgtEl>
                                      </p:cBhvr>
                                    </p:animEffect>
                                  </p:childTnLst>
                                </p:cTn>
                              </p:par>
                              <p:par>
                                <p:cTn id="45" presetID="10" presetClass="exit" presetSubtype="0" fill="hold" grpId="1" nodeType="withEffect">
                                  <p:stCondLst>
                                    <p:cond delay="0"/>
                                  </p:stCondLst>
                                  <p:childTnLst>
                                    <p:animEffect transition="out" filter="fade">
                                      <p:cBhvr>
                                        <p:cTn id="46" dur="500"/>
                                        <p:tgtEl>
                                          <p:spTgt spid="5"/>
                                        </p:tgtEl>
                                      </p:cBhvr>
                                    </p:animEffect>
                                    <p:set>
                                      <p:cBhvr>
                                        <p:cTn id="47" dur="1" fill="hold">
                                          <p:stCondLst>
                                            <p:cond delay="499"/>
                                          </p:stCondLst>
                                        </p:cTn>
                                        <p:tgtEl>
                                          <p:spTgt spid="5"/>
                                        </p:tgtEl>
                                        <p:attrNameLst>
                                          <p:attrName>style.visibility</p:attrName>
                                        </p:attrNameLst>
                                      </p:cBhvr>
                                      <p:to>
                                        <p:strVal val="hidden"/>
                                      </p:to>
                                    </p:set>
                                  </p:childTnLst>
                                </p:cTn>
                              </p:par>
                            </p:childTnLst>
                          </p:cTn>
                        </p:par>
                      </p:childTnLst>
                    </p:cTn>
                  </p:par>
                  <p:par>
                    <p:cTn id="48" fill="hold">
                      <p:stCondLst>
                        <p:cond delay="indefinite"/>
                      </p:stCondLst>
                      <p:childTnLst>
                        <p:par>
                          <p:cTn id="49" fill="hold">
                            <p:stCondLst>
                              <p:cond delay="0"/>
                            </p:stCondLst>
                            <p:childTnLst>
                              <p:par>
                                <p:cTn id="50" presetID="21" presetClass="entr" presetSubtype="1" fill="hold" nodeType="clickEffect">
                                  <p:stCondLst>
                                    <p:cond delay="0"/>
                                  </p:stCondLst>
                                  <p:childTnLst>
                                    <p:set>
                                      <p:cBhvr>
                                        <p:cTn id="51" dur="1" fill="hold">
                                          <p:stCondLst>
                                            <p:cond delay="0"/>
                                          </p:stCondLst>
                                        </p:cTn>
                                        <p:tgtEl>
                                          <p:spTgt spid="17"/>
                                        </p:tgtEl>
                                        <p:attrNameLst>
                                          <p:attrName>style.visibility</p:attrName>
                                        </p:attrNameLst>
                                      </p:cBhvr>
                                      <p:to>
                                        <p:strVal val="visible"/>
                                      </p:to>
                                    </p:set>
                                    <p:animEffect transition="in" filter="wheel(1)">
                                      <p:cBhvr>
                                        <p:cTn id="52" dur="2000"/>
                                        <p:tgtEl>
                                          <p:spTgt spid="17"/>
                                        </p:tgtEl>
                                      </p:cBhvr>
                                    </p:animEffect>
                                  </p:childTnLst>
                                </p:cTn>
                              </p:par>
                              <p:par>
                                <p:cTn id="53" presetID="21" presetClass="entr" presetSubtype="1" fill="hold" nodeType="withEffect">
                                  <p:stCondLst>
                                    <p:cond delay="0"/>
                                  </p:stCondLst>
                                  <p:childTnLst>
                                    <p:set>
                                      <p:cBhvr>
                                        <p:cTn id="54" dur="1" fill="hold">
                                          <p:stCondLst>
                                            <p:cond delay="0"/>
                                          </p:stCondLst>
                                        </p:cTn>
                                        <p:tgtEl>
                                          <p:spTgt spid="18"/>
                                        </p:tgtEl>
                                        <p:attrNameLst>
                                          <p:attrName>style.visibility</p:attrName>
                                        </p:attrNameLst>
                                      </p:cBhvr>
                                      <p:to>
                                        <p:strVal val="visible"/>
                                      </p:to>
                                    </p:set>
                                    <p:animEffect transition="in" filter="wheel(1)">
                                      <p:cBhvr>
                                        <p:cTn id="55" dur="2000"/>
                                        <p:tgtEl>
                                          <p:spTgt spid="18"/>
                                        </p:tgtEl>
                                      </p:cBhvr>
                                    </p:animEffect>
                                  </p:childTnLst>
                                </p:cTn>
                              </p:par>
                            </p:childTnLst>
                          </p:cTn>
                        </p:par>
                        <p:par>
                          <p:cTn id="56" fill="hold">
                            <p:stCondLst>
                              <p:cond delay="2000"/>
                            </p:stCondLst>
                            <p:childTnLst>
                              <p:par>
                                <p:cTn id="57" presetID="22" presetClass="entr" presetSubtype="4" fill="hold" grpId="0" nodeType="afterEffect">
                                  <p:stCondLst>
                                    <p:cond delay="0"/>
                                  </p:stCondLst>
                                  <p:childTnLst>
                                    <p:set>
                                      <p:cBhvr>
                                        <p:cTn id="58" dur="1" fill="hold">
                                          <p:stCondLst>
                                            <p:cond delay="0"/>
                                          </p:stCondLst>
                                        </p:cTn>
                                        <p:tgtEl>
                                          <p:spTgt spid="7"/>
                                        </p:tgtEl>
                                        <p:attrNameLst>
                                          <p:attrName>style.visibility</p:attrName>
                                        </p:attrNameLst>
                                      </p:cBhvr>
                                      <p:to>
                                        <p:strVal val="visible"/>
                                      </p:to>
                                    </p:set>
                                    <p:animEffect transition="in" filter="wipe(down)">
                                      <p:cBhvr>
                                        <p:cTn id="59" dur="500"/>
                                        <p:tgtEl>
                                          <p:spTgt spid="7"/>
                                        </p:tgtEl>
                                      </p:cBhvr>
                                    </p:animEffect>
                                  </p:childTnLst>
                                </p:cTn>
                              </p:par>
                              <p:par>
                                <p:cTn id="60" presetID="22" presetClass="entr" presetSubtype="4" fill="hold" nodeType="withEffect">
                                  <p:stCondLst>
                                    <p:cond delay="0"/>
                                  </p:stCondLst>
                                  <p:childTnLst>
                                    <p:set>
                                      <p:cBhvr>
                                        <p:cTn id="61" dur="1" fill="hold">
                                          <p:stCondLst>
                                            <p:cond delay="0"/>
                                          </p:stCondLst>
                                        </p:cTn>
                                        <p:tgtEl>
                                          <p:spTgt spid="22"/>
                                        </p:tgtEl>
                                        <p:attrNameLst>
                                          <p:attrName>style.visibility</p:attrName>
                                        </p:attrNameLst>
                                      </p:cBhvr>
                                      <p:to>
                                        <p:strVal val="visible"/>
                                      </p:to>
                                    </p:set>
                                    <p:animEffect transition="in" filter="wipe(down)">
                                      <p:cBhvr>
                                        <p:cTn id="62" dur="500"/>
                                        <p:tgtEl>
                                          <p:spTgt spid="22"/>
                                        </p:tgtEl>
                                      </p:cBhvr>
                                    </p:animEffect>
                                  </p:childTnLst>
                                </p:cTn>
                              </p:par>
                              <p:par>
                                <p:cTn id="63" presetID="22" presetClass="entr" presetSubtype="4" fill="hold" grpId="0" nodeType="withEffect">
                                  <p:stCondLst>
                                    <p:cond delay="0"/>
                                  </p:stCondLst>
                                  <p:childTnLst>
                                    <p:set>
                                      <p:cBhvr>
                                        <p:cTn id="64" dur="1" fill="hold">
                                          <p:stCondLst>
                                            <p:cond delay="0"/>
                                          </p:stCondLst>
                                        </p:cTn>
                                        <p:tgtEl>
                                          <p:spTgt spid="23"/>
                                        </p:tgtEl>
                                        <p:attrNameLst>
                                          <p:attrName>style.visibility</p:attrName>
                                        </p:attrNameLst>
                                      </p:cBhvr>
                                      <p:to>
                                        <p:strVal val="visible"/>
                                      </p:to>
                                    </p:set>
                                    <p:animEffect transition="in" filter="wipe(down)">
                                      <p:cBhvr>
                                        <p:cTn id="65" dur="500"/>
                                        <p:tgtEl>
                                          <p:spTgt spid="23"/>
                                        </p:tgtEl>
                                      </p:cBhvr>
                                    </p:animEffect>
                                  </p:childTnLst>
                                </p:cTn>
                              </p:par>
                              <p:par>
                                <p:cTn id="66" presetID="22" presetClass="entr" presetSubtype="4" fill="hold" grpId="0" nodeType="withEffect">
                                  <p:stCondLst>
                                    <p:cond delay="0"/>
                                  </p:stCondLst>
                                  <p:childTnLst>
                                    <p:set>
                                      <p:cBhvr>
                                        <p:cTn id="67" dur="1" fill="hold">
                                          <p:stCondLst>
                                            <p:cond delay="0"/>
                                          </p:stCondLst>
                                        </p:cTn>
                                        <p:tgtEl>
                                          <p:spTgt spid="24"/>
                                        </p:tgtEl>
                                        <p:attrNameLst>
                                          <p:attrName>style.visibility</p:attrName>
                                        </p:attrNameLst>
                                      </p:cBhvr>
                                      <p:to>
                                        <p:strVal val="visible"/>
                                      </p:to>
                                    </p:set>
                                    <p:animEffect transition="in" filter="wipe(down)">
                                      <p:cBhvr>
                                        <p:cTn id="68" dur="500"/>
                                        <p:tgtEl>
                                          <p:spTgt spid="24"/>
                                        </p:tgtEl>
                                      </p:cBhvr>
                                    </p:animEffect>
                                  </p:childTnLst>
                                </p:cTn>
                              </p:par>
                              <p:par>
                                <p:cTn id="69" presetID="22" presetClass="entr" presetSubtype="4" fill="hold" grpId="0" nodeType="withEffect">
                                  <p:stCondLst>
                                    <p:cond delay="0"/>
                                  </p:stCondLst>
                                  <p:childTnLst>
                                    <p:set>
                                      <p:cBhvr>
                                        <p:cTn id="70" dur="1" fill="hold">
                                          <p:stCondLst>
                                            <p:cond delay="0"/>
                                          </p:stCondLst>
                                        </p:cTn>
                                        <p:tgtEl>
                                          <p:spTgt spid="25"/>
                                        </p:tgtEl>
                                        <p:attrNameLst>
                                          <p:attrName>style.visibility</p:attrName>
                                        </p:attrNameLst>
                                      </p:cBhvr>
                                      <p:to>
                                        <p:strVal val="visible"/>
                                      </p:to>
                                    </p:set>
                                    <p:animEffect transition="in" filter="wipe(down)">
                                      <p:cBhvr>
                                        <p:cTn id="71" dur="500"/>
                                        <p:tgtEl>
                                          <p:spTgt spid="25"/>
                                        </p:tgtEl>
                                      </p:cBhvr>
                                    </p:animEffect>
                                  </p:childTnLst>
                                </p:cTn>
                              </p:par>
                              <p:par>
                                <p:cTn id="72" presetID="22" presetClass="entr" presetSubtype="4" fill="hold" nodeType="withEffect">
                                  <p:stCondLst>
                                    <p:cond delay="0"/>
                                  </p:stCondLst>
                                  <p:childTnLst>
                                    <p:set>
                                      <p:cBhvr>
                                        <p:cTn id="73" dur="1" fill="hold">
                                          <p:stCondLst>
                                            <p:cond delay="0"/>
                                          </p:stCondLst>
                                        </p:cTn>
                                        <p:tgtEl>
                                          <p:spTgt spid="29"/>
                                        </p:tgtEl>
                                        <p:attrNameLst>
                                          <p:attrName>style.visibility</p:attrName>
                                        </p:attrNameLst>
                                      </p:cBhvr>
                                      <p:to>
                                        <p:strVal val="visible"/>
                                      </p:to>
                                    </p:set>
                                    <p:animEffect transition="in" filter="wipe(down)">
                                      <p:cBhvr>
                                        <p:cTn id="74" dur="500"/>
                                        <p:tgtEl>
                                          <p:spTgt spid="29"/>
                                        </p:tgtEl>
                                      </p:cBhvr>
                                    </p:animEffect>
                                  </p:childTnLst>
                                </p:cTn>
                              </p:par>
                              <p:par>
                                <p:cTn id="75" presetID="22" presetClass="entr" presetSubtype="4" fill="hold" grpId="0" nodeType="withEffect">
                                  <p:stCondLst>
                                    <p:cond delay="0"/>
                                  </p:stCondLst>
                                  <p:childTnLst>
                                    <p:set>
                                      <p:cBhvr>
                                        <p:cTn id="76" dur="1" fill="hold">
                                          <p:stCondLst>
                                            <p:cond delay="0"/>
                                          </p:stCondLst>
                                        </p:cTn>
                                        <p:tgtEl>
                                          <p:spTgt spid="32"/>
                                        </p:tgtEl>
                                        <p:attrNameLst>
                                          <p:attrName>style.visibility</p:attrName>
                                        </p:attrNameLst>
                                      </p:cBhvr>
                                      <p:to>
                                        <p:strVal val="visible"/>
                                      </p:to>
                                    </p:set>
                                    <p:animEffect transition="in" filter="wipe(down)">
                                      <p:cBhvr>
                                        <p:cTn id="77" dur="500"/>
                                        <p:tgtEl>
                                          <p:spTgt spid="32"/>
                                        </p:tgtEl>
                                      </p:cBhvr>
                                    </p:animEffect>
                                  </p:childTnLst>
                                </p:cTn>
                              </p:par>
                              <p:par>
                                <p:cTn id="78" presetID="22" presetClass="entr" presetSubtype="4" fill="hold" nodeType="withEffect">
                                  <p:stCondLst>
                                    <p:cond delay="0"/>
                                  </p:stCondLst>
                                  <p:childTnLst>
                                    <p:set>
                                      <p:cBhvr>
                                        <p:cTn id="79" dur="1" fill="hold">
                                          <p:stCondLst>
                                            <p:cond delay="0"/>
                                          </p:stCondLst>
                                        </p:cTn>
                                        <p:tgtEl>
                                          <p:spTgt spid="37"/>
                                        </p:tgtEl>
                                        <p:attrNameLst>
                                          <p:attrName>style.visibility</p:attrName>
                                        </p:attrNameLst>
                                      </p:cBhvr>
                                      <p:to>
                                        <p:strVal val="visible"/>
                                      </p:to>
                                    </p:set>
                                    <p:animEffect transition="in" filter="wipe(down)">
                                      <p:cBhvr>
                                        <p:cTn id="80" dur="500"/>
                                        <p:tgtEl>
                                          <p:spTgt spid="37"/>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38"/>
                                        </p:tgtEl>
                                        <p:attrNameLst>
                                          <p:attrName>style.visibility</p:attrName>
                                        </p:attrNameLst>
                                      </p:cBhvr>
                                      <p:to>
                                        <p:strVal val="visible"/>
                                      </p:to>
                                    </p:set>
                                    <p:animEffect transition="in" filter="wipe(down)">
                                      <p:cBhvr>
                                        <p:cTn id="83" dur="500"/>
                                        <p:tgtEl>
                                          <p:spTgt spid="38"/>
                                        </p:tgtEl>
                                      </p:cBhvr>
                                    </p:animEffect>
                                  </p:childTnLst>
                                </p:cTn>
                              </p:par>
                              <p:par>
                                <p:cTn id="84" presetID="22" presetClass="entr" presetSubtype="4" fill="hold" grpId="0" nodeType="withEffect">
                                  <p:stCondLst>
                                    <p:cond delay="0"/>
                                  </p:stCondLst>
                                  <p:childTnLst>
                                    <p:set>
                                      <p:cBhvr>
                                        <p:cTn id="85" dur="1" fill="hold">
                                          <p:stCondLst>
                                            <p:cond delay="0"/>
                                          </p:stCondLst>
                                        </p:cTn>
                                        <p:tgtEl>
                                          <p:spTgt spid="50"/>
                                        </p:tgtEl>
                                        <p:attrNameLst>
                                          <p:attrName>style.visibility</p:attrName>
                                        </p:attrNameLst>
                                      </p:cBhvr>
                                      <p:to>
                                        <p:strVal val="visible"/>
                                      </p:to>
                                    </p:set>
                                    <p:animEffect transition="in" filter="wipe(down)">
                                      <p:cBhvr>
                                        <p:cTn id="86" dur="500"/>
                                        <p:tgtEl>
                                          <p:spTgt spid="50"/>
                                        </p:tgtEl>
                                      </p:cBhvr>
                                    </p:animEffect>
                                  </p:childTnLst>
                                </p:cTn>
                              </p:par>
                              <p:par>
                                <p:cTn id="87" presetID="22" presetClass="entr" presetSubtype="4" fill="hold" grpId="0" nodeType="withEffect">
                                  <p:stCondLst>
                                    <p:cond delay="0"/>
                                  </p:stCondLst>
                                  <p:childTnLst>
                                    <p:set>
                                      <p:cBhvr>
                                        <p:cTn id="88" dur="1" fill="hold">
                                          <p:stCondLst>
                                            <p:cond delay="0"/>
                                          </p:stCondLst>
                                        </p:cTn>
                                        <p:tgtEl>
                                          <p:spTgt spid="51"/>
                                        </p:tgtEl>
                                        <p:attrNameLst>
                                          <p:attrName>style.visibility</p:attrName>
                                        </p:attrNameLst>
                                      </p:cBhvr>
                                      <p:to>
                                        <p:strVal val="visible"/>
                                      </p:to>
                                    </p:set>
                                    <p:animEffect transition="in" filter="wipe(down)">
                                      <p:cBhvr>
                                        <p:cTn id="89" dur="500"/>
                                        <p:tgtEl>
                                          <p:spTgt spid="51"/>
                                        </p:tgtEl>
                                      </p:cBhvr>
                                    </p:animEffect>
                                  </p:childTnLst>
                                </p:cTn>
                              </p:par>
                              <p:par>
                                <p:cTn id="90" presetID="22" presetClass="entr" presetSubtype="4" fill="hold" grpId="0" nodeType="withEffect">
                                  <p:stCondLst>
                                    <p:cond delay="0"/>
                                  </p:stCondLst>
                                  <p:childTnLst>
                                    <p:set>
                                      <p:cBhvr>
                                        <p:cTn id="91" dur="1" fill="hold">
                                          <p:stCondLst>
                                            <p:cond delay="0"/>
                                          </p:stCondLst>
                                        </p:cTn>
                                        <p:tgtEl>
                                          <p:spTgt spid="52"/>
                                        </p:tgtEl>
                                        <p:attrNameLst>
                                          <p:attrName>style.visibility</p:attrName>
                                        </p:attrNameLst>
                                      </p:cBhvr>
                                      <p:to>
                                        <p:strVal val="visible"/>
                                      </p:to>
                                    </p:set>
                                    <p:animEffect transition="in" filter="wipe(down)">
                                      <p:cBhvr>
                                        <p:cTn id="92" dur="500"/>
                                        <p:tgtEl>
                                          <p:spTgt spid="52"/>
                                        </p:tgtEl>
                                      </p:cBhvr>
                                    </p:animEffect>
                                  </p:childTnLst>
                                </p:cTn>
                              </p:par>
                            </p:childTnLst>
                          </p:cTn>
                        </p:par>
                        <p:par>
                          <p:cTn id="93" fill="hold">
                            <p:stCondLst>
                              <p:cond delay="2500"/>
                            </p:stCondLst>
                            <p:childTnLst>
                              <p:par>
                                <p:cTn id="94" presetID="22" presetClass="entr" presetSubtype="4" fill="hold" grpId="0" nodeType="afterEffect">
                                  <p:stCondLst>
                                    <p:cond delay="500"/>
                                  </p:stCondLst>
                                  <p:childTnLst>
                                    <p:set>
                                      <p:cBhvr>
                                        <p:cTn id="95" dur="1" fill="hold">
                                          <p:stCondLst>
                                            <p:cond delay="0"/>
                                          </p:stCondLst>
                                        </p:cTn>
                                        <p:tgtEl>
                                          <p:spTgt spid="8"/>
                                        </p:tgtEl>
                                        <p:attrNameLst>
                                          <p:attrName>style.visibility</p:attrName>
                                        </p:attrNameLst>
                                      </p:cBhvr>
                                      <p:to>
                                        <p:strVal val="visible"/>
                                      </p:to>
                                    </p:set>
                                    <p:animEffect transition="in" filter="wipe(down)">
                                      <p:cBhvr>
                                        <p:cTn id="96" dur="1000"/>
                                        <p:tgtEl>
                                          <p:spTgt spid="8"/>
                                        </p:tgtEl>
                                      </p:cBhvr>
                                    </p:animEffect>
                                  </p:childTnLst>
                                </p:cTn>
                              </p:par>
                              <p:par>
                                <p:cTn id="97" presetID="22" presetClass="entr" presetSubtype="4" fill="hold" grpId="0" nodeType="withEffect">
                                  <p:stCondLst>
                                    <p:cond delay="500"/>
                                  </p:stCondLst>
                                  <p:childTnLst>
                                    <p:set>
                                      <p:cBhvr>
                                        <p:cTn id="98" dur="1" fill="hold">
                                          <p:stCondLst>
                                            <p:cond delay="0"/>
                                          </p:stCondLst>
                                        </p:cTn>
                                        <p:tgtEl>
                                          <p:spTgt spid="9"/>
                                        </p:tgtEl>
                                        <p:attrNameLst>
                                          <p:attrName>style.visibility</p:attrName>
                                        </p:attrNameLst>
                                      </p:cBhvr>
                                      <p:to>
                                        <p:strVal val="visible"/>
                                      </p:to>
                                    </p:set>
                                    <p:animEffect transition="in" filter="wipe(down)">
                                      <p:cBhvr>
                                        <p:cTn id="99" dur="1000"/>
                                        <p:tgtEl>
                                          <p:spTgt spid="9"/>
                                        </p:tgtEl>
                                      </p:cBhvr>
                                    </p:animEffect>
                                  </p:childTnLst>
                                </p:cTn>
                              </p:par>
                              <p:par>
                                <p:cTn id="100" presetID="22" presetClass="entr" presetSubtype="4" fill="hold" grpId="0" nodeType="withEffect">
                                  <p:stCondLst>
                                    <p:cond delay="500"/>
                                  </p:stCondLst>
                                  <p:childTnLst>
                                    <p:set>
                                      <p:cBhvr>
                                        <p:cTn id="101" dur="1" fill="hold">
                                          <p:stCondLst>
                                            <p:cond delay="0"/>
                                          </p:stCondLst>
                                        </p:cTn>
                                        <p:tgtEl>
                                          <p:spTgt spid="20"/>
                                        </p:tgtEl>
                                        <p:attrNameLst>
                                          <p:attrName>style.visibility</p:attrName>
                                        </p:attrNameLst>
                                      </p:cBhvr>
                                      <p:to>
                                        <p:strVal val="visible"/>
                                      </p:to>
                                    </p:set>
                                    <p:animEffect transition="in" filter="wipe(down)">
                                      <p:cBhvr>
                                        <p:cTn id="102" dur="1000"/>
                                        <p:tgtEl>
                                          <p:spTgt spid="20"/>
                                        </p:tgtEl>
                                      </p:cBhvr>
                                    </p:animEffect>
                                  </p:childTnLst>
                                </p:cTn>
                              </p:par>
                              <p:par>
                                <p:cTn id="103" presetID="22" presetClass="entr" presetSubtype="4" fill="hold" grpId="0" nodeType="withEffect">
                                  <p:stCondLst>
                                    <p:cond delay="500"/>
                                  </p:stCondLst>
                                  <p:childTnLst>
                                    <p:set>
                                      <p:cBhvr>
                                        <p:cTn id="104" dur="1" fill="hold">
                                          <p:stCondLst>
                                            <p:cond delay="0"/>
                                          </p:stCondLst>
                                        </p:cTn>
                                        <p:tgtEl>
                                          <p:spTgt spid="21"/>
                                        </p:tgtEl>
                                        <p:attrNameLst>
                                          <p:attrName>style.visibility</p:attrName>
                                        </p:attrNameLst>
                                      </p:cBhvr>
                                      <p:to>
                                        <p:strVal val="visible"/>
                                      </p:to>
                                    </p:set>
                                    <p:animEffect transition="in" filter="wipe(down)">
                                      <p:cBhvr>
                                        <p:cTn id="105" dur="1000"/>
                                        <p:tgtEl>
                                          <p:spTgt spid="21"/>
                                        </p:tgtEl>
                                      </p:cBhvr>
                                    </p:animEffect>
                                  </p:childTnLst>
                                </p:cTn>
                              </p:par>
                            </p:childTnLst>
                          </p:cTn>
                        </p:par>
                        <p:par>
                          <p:cTn id="106" fill="hold">
                            <p:stCondLst>
                              <p:cond delay="4000"/>
                            </p:stCondLst>
                            <p:childTnLst>
                              <p:par>
                                <p:cTn id="107" presetID="10" presetClass="entr" presetSubtype="0" fill="hold" grpId="0" nodeType="afterEffect">
                                  <p:stCondLst>
                                    <p:cond delay="0"/>
                                  </p:stCondLst>
                                  <p:childTnLst>
                                    <p:set>
                                      <p:cBhvr>
                                        <p:cTn id="108" dur="1" fill="hold">
                                          <p:stCondLst>
                                            <p:cond delay="0"/>
                                          </p:stCondLst>
                                        </p:cTn>
                                        <p:tgtEl>
                                          <p:spTgt spid="65"/>
                                        </p:tgtEl>
                                        <p:attrNameLst>
                                          <p:attrName>style.visibility</p:attrName>
                                        </p:attrNameLst>
                                      </p:cBhvr>
                                      <p:to>
                                        <p:strVal val="visible"/>
                                      </p:to>
                                    </p:set>
                                    <p:animEffect transition="in" filter="fade">
                                      <p:cBhvr>
                                        <p:cTn id="109" dur="500"/>
                                        <p:tgtEl>
                                          <p:spTgt spid="65"/>
                                        </p:tgtEl>
                                      </p:cBhvr>
                                    </p:animEffect>
                                  </p:childTnLst>
                                </p:cTn>
                              </p:par>
                              <p:par>
                                <p:cTn id="110" presetID="10" presetClass="entr" presetSubtype="0" fill="hold" grpId="0" nodeType="withEffect">
                                  <p:stCondLst>
                                    <p:cond delay="0"/>
                                  </p:stCondLst>
                                  <p:childTnLst>
                                    <p:set>
                                      <p:cBhvr>
                                        <p:cTn id="111" dur="1" fill="hold">
                                          <p:stCondLst>
                                            <p:cond delay="0"/>
                                          </p:stCondLst>
                                        </p:cTn>
                                        <p:tgtEl>
                                          <p:spTgt spid="64"/>
                                        </p:tgtEl>
                                        <p:attrNameLst>
                                          <p:attrName>style.visibility</p:attrName>
                                        </p:attrNameLst>
                                      </p:cBhvr>
                                      <p:to>
                                        <p:strVal val="visible"/>
                                      </p:to>
                                    </p:set>
                                    <p:animEffect transition="in" filter="fade">
                                      <p:cBhvr>
                                        <p:cTn id="112" dur="500"/>
                                        <p:tgtEl>
                                          <p:spTgt spid="64"/>
                                        </p:tgtEl>
                                      </p:cBhvr>
                                    </p:animEffect>
                                  </p:childTnLst>
                                </p:cTn>
                              </p:par>
                            </p:childTnLst>
                          </p:cTn>
                        </p:par>
                        <p:par>
                          <p:cTn id="113" fill="hold">
                            <p:stCondLst>
                              <p:cond delay="4500"/>
                            </p:stCondLst>
                            <p:childTnLst>
                              <p:par>
                                <p:cTn id="114" presetID="10" presetClass="entr" presetSubtype="0" fill="hold" grpId="0" nodeType="afterEffect">
                                  <p:stCondLst>
                                    <p:cond delay="0"/>
                                  </p:stCondLst>
                                  <p:childTnLst>
                                    <p:set>
                                      <p:cBhvr>
                                        <p:cTn id="115" dur="1" fill="hold">
                                          <p:stCondLst>
                                            <p:cond delay="0"/>
                                          </p:stCondLst>
                                        </p:cTn>
                                        <p:tgtEl>
                                          <p:spTgt spid="66"/>
                                        </p:tgtEl>
                                        <p:attrNameLst>
                                          <p:attrName>style.visibility</p:attrName>
                                        </p:attrNameLst>
                                      </p:cBhvr>
                                      <p:to>
                                        <p:strVal val="visible"/>
                                      </p:to>
                                    </p:set>
                                    <p:animEffect transition="in" filter="fade">
                                      <p:cBhvr>
                                        <p:cTn id="116" dur="500"/>
                                        <p:tgtEl>
                                          <p:spTgt spid="66"/>
                                        </p:tgtEl>
                                      </p:cBhvr>
                                    </p:animEffect>
                                  </p:childTnLst>
                                </p:cTn>
                              </p:par>
                            </p:childTnLst>
                          </p:cTn>
                        </p:par>
                      </p:childTnLst>
                    </p:cTn>
                  </p:par>
                  <p:par>
                    <p:cTn id="117" fill="hold">
                      <p:stCondLst>
                        <p:cond delay="indefinite"/>
                      </p:stCondLst>
                      <p:childTnLst>
                        <p:par>
                          <p:cTn id="118" fill="hold">
                            <p:stCondLst>
                              <p:cond delay="0"/>
                            </p:stCondLst>
                            <p:childTnLst>
                              <p:par>
                                <p:cTn id="119" presetID="22" presetClass="entr" presetSubtype="4" fill="hold" grpId="0" nodeType="clickEffect">
                                  <p:stCondLst>
                                    <p:cond delay="0"/>
                                  </p:stCondLst>
                                  <p:childTnLst>
                                    <p:set>
                                      <p:cBhvr>
                                        <p:cTn id="120" dur="1" fill="hold">
                                          <p:stCondLst>
                                            <p:cond delay="0"/>
                                          </p:stCondLst>
                                        </p:cTn>
                                        <p:tgtEl>
                                          <p:spTgt spid="14"/>
                                        </p:tgtEl>
                                        <p:attrNameLst>
                                          <p:attrName>style.visibility</p:attrName>
                                        </p:attrNameLst>
                                      </p:cBhvr>
                                      <p:to>
                                        <p:strVal val="visible"/>
                                      </p:to>
                                    </p:set>
                                    <p:animEffect transition="in" filter="wipe(down)">
                                      <p:cBhvr>
                                        <p:cTn id="121" dur="500"/>
                                        <p:tgtEl>
                                          <p:spTgt spid="14"/>
                                        </p:tgtEl>
                                      </p:cBhvr>
                                    </p:animEffect>
                                  </p:childTnLst>
                                </p:cTn>
                              </p:par>
                              <p:par>
                                <p:cTn id="122" presetID="22" presetClass="entr" presetSubtype="4" fill="hold" grpId="0" nodeType="withEffect">
                                  <p:stCondLst>
                                    <p:cond delay="0"/>
                                  </p:stCondLst>
                                  <p:childTnLst>
                                    <p:set>
                                      <p:cBhvr>
                                        <p:cTn id="123" dur="1" fill="hold">
                                          <p:stCondLst>
                                            <p:cond delay="0"/>
                                          </p:stCondLst>
                                        </p:cTn>
                                        <p:tgtEl>
                                          <p:spTgt spid="15"/>
                                        </p:tgtEl>
                                        <p:attrNameLst>
                                          <p:attrName>style.visibility</p:attrName>
                                        </p:attrNameLst>
                                      </p:cBhvr>
                                      <p:to>
                                        <p:strVal val="visible"/>
                                      </p:to>
                                    </p:set>
                                    <p:animEffect transition="in" filter="wipe(down)">
                                      <p:cBhvr>
                                        <p:cTn id="124" dur="500"/>
                                        <p:tgtEl>
                                          <p:spTgt spid="15"/>
                                        </p:tgtEl>
                                      </p:cBhvr>
                                    </p:animEffect>
                                  </p:childTnLst>
                                </p:cTn>
                              </p:par>
                              <p:par>
                                <p:cTn id="125" presetID="22" presetClass="entr" presetSubtype="4" fill="hold" grpId="0" nodeType="withEffect">
                                  <p:stCondLst>
                                    <p:cond delay="0"/>
                                  </p:stCondLst>
                                  <p:childTnLst>
                                    <p:set>
                                      <p:cBhvr>
                                        <p:cTn id="126" dur="1" fill="hold">
                                          <p:stCondLst>
                                            <p:cond delay="0"/>
                                          </p:stCondLst>
                                        </p:cTn>
                                        <p:tgtEl>
                                          <p:spTgt spid="42"/>
                                        </p:tgtEl>
                                        <p:attrNameLst>
                                          <p:attrName>style.visibility</p:attrName>
                                        </p:attrNameLst>
                                      </p:cBhvr>
                                      <p:to>
                                        <p:strVal val="visible"/>
                                      </p:to>
                                    </p:set>
                                    <p:animEffect transition="in" filter="wipe(down)">
                                      <p:cBhvr>
                                        <p:cTn id="127" dur="500"/>
                                        <p:tgtEl>
                                          <p:spTgt spid="42"/>
                                        </p:tgtEl>
                                      </p:cBhvr>
                                    </p:animEffect>
                                  </p:childTnLst>
                                </p:cTn>
                              </p:par>
                              <p:par>
                                <p:cTn id="128" presetID="22" presetClass="entr" presetSubtype="4" fill="hold" grpId="0" nodeType="withEffect">
                                  <p:stCondLst>
                                    <p:cond delay="0"/>
                                  </p:stCondLst>
                                  <p:childTnLst>
                                    <p:set>
                                      <p:cBhvr>
                                        <p:cTn id="129" dur="1" fill="hold">
                                          <p:stCondLst>
                                            <p:cond delay="0"/>
                                          </p:stCondLst>
                                        </p:cTn>
                                        <p:tgtEl>
                                          <p:spTgt spid="43"/>
                                        </p:tgtEl>
                                        <p:attrNameLst>
                                          <p:attrName>style.visibility</p:attrName>
                                        </p:attrNameLst>
                                      </p:cBhvr>
                                      <p:to>
                                        <p:strVal val="visible"/>
                                      </p:to>
                                    </p:set>
                                    <p:animEffect transition="in" filter="wipe(down)">
                                      <p:cBhvr>
                                        <p:cTn id="130" dur="500"/>
                                        <p:tgtEl>
                                          <p:spTgt spid="43"/>
                                        </p:tgtEl>
                                      </p:cBhvr>
                                    </p:animEffect>
                                  </p:childTnLst>
                                </p:cTn>
                              </p:par>
                              <p:par>
                                <p:cTn id="131" presetID="22" presetClass="entr" presetSubtype="4" fill="hold" grpId="0" nodeType="withEffect">
                                  <p:stCondLst>
                                    <p:cond delay="0"/>
                                  </p:stCondLst>
                                  <p:childTnLst>
                                    <p:set>
                                      <p:cBhvr>
                                        <p:cTn id="132" dur="1" fill="hold">
                                          <p:stCondLst>
                                            <p:cond delay="0"/>
                                          </p:stCondLst>
                                        </p:cTn>
                                        <p:tgtEl>
                                          <p:spTgt spid="44"/>
                                        </p:tgtEl>
                                        <p:attrNameLst>
                                          <p:attrName>style.visibility</p:attrName>
                                        </p:attrNameLst>
                                      </p:cBhvr>
                                      <p:to>
                                        <p:strVal val="visible"/>
                                      </p:to>
                                    </p:set>
                                    <p:animEffect transition="in" filter="wipe(down)">
                                      <p:cBhvr>
                                        <p:cTn id="133" dur="500"/>
                                        <p:tgtEl>
                                          <p:spTgt spid="44"/>
                                        </p:tgtEl>
                                      </p:cBhvr>
                                    </p:animEffect>
                                  </p:childTnLst>
                                </p:cTn>
                              </p:par>
                              <p:par>
                                <p:cTn id="134" presetID="22" presetClass="entr" presetSubtype="4" fill="hold" grpId="0" nodeType="withEffect">
                                  <p:stCondLst>
                                    <p:cond delay="0"/>
                                  </p:stCondLst>
                                  <p:childTnLst>
                                    <p:set>
                                      <p:cBhvr>
                                        <p:cTn id="135" dur="1" fill="hold">
                                          <p:stCondLst>
                                            <p:cond delay="0"/>
                                          </p:stCondLst>
                                        </p:cTn>
                                        <p:tgtEl>
                                          <p:spTgt spid="45"/>
                                        </p:tgtEl>
                                        <p:attrNameLst>
                                          <p:attrName>style.visibility</p:attrName>
                                        </p:attrNameLst>
                                      </p:cBhvr>
                                      <p:to>
                                        <p:strVal val="visible"/>
                                      </p:to>
                                    </p:set>
                                    <p:animEffect transition="in" filter="wipe(down)">
                                      <p:cBhvr>
                                        <p:cTn id="136" dur="500"/>
                                        <p:tgtEl>
                                          <p:spTgt spid="45"/>
                                        </p:tgtEl>
                                      </p:cBhvr>
                                    </p:animEffect>
                                  </p:childTnLst>
                                </p:cTn>
                              </p:par>
                              <p:par>
                                <p:cTn id="137" presetID="22" presetClass="entr" presetSubtype="4" fill="hold" nodeType="withEffect">
                                  <p:stCondLst>
                                    <p:cond delay="0"/>
                                  </p:stCondLst>
                                  <p:childTnLst>
                                    <p:set>
                                      <p:cBhvr>
                                        <p:cTn id="138" dur="1" fill="hold">
                                          <p:stCondLst>
                                            <p:cond delay="0"/>
                                          </p:stCondLst>
                                        </p:cTn>
                                        <p:tgtEl>
                                          <p:spTgt spid="46"/>
                                        </p:tgtEl>
                                        <p:attrNameLst>
                                          <p:attrName>style.visibility</p:attrName>
                                        </p:attrNameLst>
                                      </p:cBhvr>
                                      <p:to>
                                        <p:strVal val="visible"/>
                                      </p:to>
                                    </p:set>
                                    <p:animEffect transition="in" filter="wipe(down)">
                                      <p:cBhvr>
                                        <p:cTn id="139" dur="500"/>
                                        <p:tgtEl>
                                          <p:spTgt spid="46"/>
                                        </p:tgtEl>
                                      </p:cBhvr>
                                    </p:animEffect>
                                  </p:childTnLst>
                                </p:cTn>
                              </p:par>
                              <p:par>
                                <p:cTn id="140" presetID="22" presetClass="entr" presetSubtype="4" fill="hold" grpId="0" nodeType="withEffect">
                                  <p:stCondLst>
                                    <p:cond delay="0"/>
                                  </p:stCondLst>
                                  <p:childTnLst>
                                    <p:set>
                                      <p:cBhvr>
                                        <p:cTn id="141" dur="1" fill="hold">
                                          <p:stCondLst>
                                            <p:cond delay="0"/>
                                          </p:stCondLst>
                                        </p:cTn>
                                        <p:tgtEl>
                                          <p:spTgt spid="47"/>
                                        </p:tgtEl>
                                        <p:attrNameLst>
                                          <p:attrName>style.visibility</p:attrName>
                                        </p:attrNameLst>
                                      </p:cBhvr>
                                      <p:to>
                                        <p:strVal val="visible"/>
                                      </p:to>
                                    </p:set>
                                    <p:animEffect transition="in" filter="wipe(down)">
                                      <p:cBhvr>
                                        <p:cTn id="142" dur="500"/>
                                        <p:tgtEl>
                                          <p:spTgt spid="47"/>
                                        </p:tgtEl>
                                      </p:cBhvr>
                                    </p:animEffect>
                                  </p:childTnLst>
                                </p:cTn>
                              </p:par>
                              <p:par>
                                <p:cTn id="143" presetID="22" presetClass="entr" presetSubtype="4" fill="hold" nodeType="withEffect">
                                  <p:stCondLst>
                                    <p:cond delay="0"/>
                                  </p:stCondLst>
                                  <p:childTnLst>
                                    <p:set>
                                      <p:cBhvr>
                                        <p:cTn id="144" dur="1" fill="hold">
                                          <p:stCondLst>
                                            <p:cond delay="0"/>
                                          </p:stCondLst>
                                        </p:cTn>
                                        <p:tgtEl>
                                          <p:spTgt spid="48"/>
                                        </p:tgtEl>
                                        <p:attrNameLst>
                                          <p:attrName>style.visibility</p:attrName>
                                        </p:attrNameLst>
                                      </p:cBhvr>
                                      <p:to>
                                        <p:strVal val="visible"/>
                                      </p:to>
                                    </p:set>
                                    <p:animEffect transition="in" filter="wipe(down)">
                                      <p:cBhvr>
                                        <p:cTn id="145" dur="500"/>
                                        <p:tgtEl>
                                          <p:spTgt spid="48"/>
                                        </p:tgtEl>
                                      </p:cBhvr>
                                    </p:animEffect>
                                  </p:childTnLst>
                                </p:cTn>
                              </p:par>
                              <p:par>
                                <p:cTn id="146" presetID="22" presetClass="entr" presetSubtype="4" fill="hold" grpId="0" nodeType="withEffect">
                                  <p:stCondLst>
                                    <p:cond delay="0"/>
                                  </p:stCondLst>
                                  <p:childTnLst>
                                    <p:set>
                                      <p:cBhvr>
                                        <p:cTn id="147" dur="1" fill="hold">
                                          <p:stCondLst>
                                            <p:cond delay="0"/>
                                          </p:stCondLst>
                                        </p:cTn>
                                        <p:tgtEl>
                                          <p:spTgt spid="49"/>
                                        </p:tgtEl>
                                        <p:attrNameLst>
                                          <p:attrName>style.visibility</p:attrName>
                                        </p:attrNameLst>
                                      </p:cBhvr>
                                      <p:to>
                                        <p:strVal val="visible"/>
                                      </p:to>
                                    </p:set>
                                    <p:animEffect transition="in" filter="wipe(down)">
                                      <p:cBhvr>
                                        <p:cTn id="148" dur="500"/>
                                        <p:tgtEl>
                                          <p:spTgt spid="49"/>
                                        </p:tgtEl>
                                      </p:cBhvr>
                                    </p:animEffect>
                                  </p:childTnLst>
                                </p:cTn>
                              </p:par>
                            </p:childTnLst>
                          </p:cTn>
                        </p:par>
                        <p:par>
                          <p:cTn id="149" fill="hold">
                            <p:stCondLst>
                              <p:cond delay="500"/>
                            </p:stCondLst>
                            <p:childTnLst>
                              <p:par>
                                <p:cTn id="150" presetID="10" presetClass="entr" presetSubtype="0" fill="hold" grpId="0" nodeType="afterEffect">
                                  <p:stCondLst>
                                    <p:cond delay="0"/>
                                  </p:stCondLst>
                                  <p:childTnLst>
                                    <p:set>
                                      <p:cBhvr>
                                        <p:cTn id="151" dur="1" fill="hold">
                                          <p:stCondLst>
                                            <p:cond delay="0"/>
                                          </p:stCondLst>
                                        </p:cTn>
                                        <p:tgtEl>
                                          <p:spTgt spid="69"/>
                                        </p:tgtEl>
                                        <p:attrNameLst>
                                          <p:attrName>style.visibility</p:attrName>
                                        </p:attrNameLst>
                                      </p:cBhvr>
                                      <p:to>
                                        <p:strVal val="visible"/>
                                      </p:to>
                                    </p:set>
                                    <p:animEffect transition="in" filter="fade">
                                      <p:cBhvr>
                                        <p:cTn id="152" dur="500"/>
                                        <p:tgtEl>
                                          <p:spTgt spid="69"/>
                                        </p:tgtEl>
                                      </p:cBhvr>
                                    </p:animEffect>
                                  </p:childTnLst>
                                </p:cTn>
                              </p:par>
                            </p:childTnLst>
                          </p:cTn>
                        </p:par>
                        <p:par>
                          <p:cTn id="153" fill="hold">
                            <p:stCondLst>
                              <p:cond delay="1000"/>
                            </p:stCondLst>
                            <p:childTnLst>
                              <p:par>
                                <p:cTn id="154" presetID="10" presetClass="entr" presetSubtype="0" fill="hold" grpId="0" nodeType="afterEffect">
                                  <p:stCondLst>
                                    <p:cond delay="0"/>
                                  </p:stCondLst>
                                  <p:childTnLst>
                                    <p:set>
                                      <p:cBhvr>
                                        <p:cTn id="155" dur="1" fill="hold">
                                          <p:stCondLst>
                                            <p:cond delay="0"/>
                                          </p:stCondLst>
                                        </p:cTn>
                                        <p:tgtEl>
                                          <p:spTgt spid="68"/>
                                        </p:tgtEl>
                                        <p:attrNameLst>
                                          <p:attrName>style.visibility</p:attrName>
                                        </p:attrNameLst>
                                      </p:cBhvr>
                                      <p:to>
                                        <p:strVal val="visible"/>
                                      </p:to>
                                    </p:set>
                                    <p:animEffect transition="in" filter="fade">
                                      <p:cBhvr>
                                        <p:cTn id="156" dur="500"/>
                                        <p:tgtEl>
                                          <p:spTgt spid="68"/>
                                        </p:tgtEl>
                                      </p:cBhvr>
                                    </p:animEffect>
                                  </p:childTnLst>
                                </p:cTn>
                              </p:par>
                              <p:par>
                                <p:cTn id="157" presetID="10" presetClass="entr" presetSubtype="0" fill="hold" grpId="0" nodeType="withEffect">
                                  <p:stCondLst>
                                    <p:cond delay="0"/>
                                  </p:stCondLst>
                                  <p:childTnLst>
                                    <p:set>
                                      <p:cBhvr>
                                        <p:cTn id="158" dur="1" fill="hold">
                                          <p:stCondLst>
                                            <p:cond delay="0"/>
                                          </p:stCondLst>
                                        </p:cTn>
                                        <p:tgtEl>
                                          <p:spTgt spid="67"/>
                                        </p:tgtEl>
                                        <p:attrNameLst>
                                          <p:attrName>style.visibility</p:attrName>
                                        </p:attrNameLst>
                                      </p:cBhvr>
                                      <p:to>
                                        <p:strVal val="visible"/>
                                      </p:to>
                                    </p:set>
                                    <p:animEffect transition="in" filter="fade">
                                      <p:cBhvr>
                                        <p:cTn id="159" dur="500"/>
                                        <p:tgtEl>
                                          <p:spTgt spid="67"/>
                                        </p:tgtEl>
                                      </p:cBhvr>
                                    </p:animEffect>
                                  </p:childTnLst>
                                </p:cTn>
                              </p:par>
                              <p:par>
                                <p:cTn id="160" presetID="10" presetClass="entr" presetSubtype="0" fill="hold" grpId="0" nodeType="withEffect">
                                  <p:stCondLst>
                                    <p:cond delay="0"/>
                                  </p:stCondLst>
                                  <p:childTnLst>
                                    <p:set>
                                      <p:cBhvr>
                                        <p:cTn id="161" dur="1" fill="hold">
                                          <p:stCondLst>
                                            <p:cond delay="0"/>
                                          </p:stCondLst>
                                        </p:cTn>
                                        <p:tgtEl>
                                          <p:spTgt spid="70"/>
                                        </p:tgtEl>
                                        <p:attrNameLst>
                                          <p:attrName>style.visibility</p:attrName>
                                        </p:attrNameLst>
                                      </p:cBhvr>
                                      <p:to>
                                        <p:strVal val="visible"/>
                                      </p:to>
                                    </p:set>
                                    <p:animEffect transition="in" filter="fade">
                                      <p:cBhvr>
                                        <p:cTn id="162" dur="500"/>
                                        <p:tgtEl>
                                          <p:spTgt spid="70"/>
                                        </p:tgtEl>
                                      </p:cBhvr>
                                    </p:animEffect>
                                  </p:childTnLst>
                                </p:cTn>
                              </p:par>
                            </p:childTnLst>
                          </p:cTn>
                        </p:par>
                      </p:childTnLst>
                    </p:cTn>
                  </p:par>
                  <p:par>
                    <p:cTn id="163" fill="hold">
                      <p:stCondLst>
                        <p:cond delay="indefinite"/>
                      </p:stCondLst>
                      <p:childTnLst>
                        <p:par>
                          <p:cTn id="164" fill="hold">
                            <p:stCondLst>
                              <p:cond delay="0"/>
                            </p:stCondLst>
                            <p:childTnLst>
                              <p:par>
                                <p:cTn id="165" presetID="22" presetClass="entr" presetSubtype="1" fill="hold" grpId="0" nodeType="clickEffect">
                                  <p:stCondLst>
                                    <p:cond delay="0"/>
                                  </p:stCondLst>
                                  <p:childTnLst>
                                    <p:set>
                                      <p:cBhvr>
                                        <p:cTn id="166" dur="1" fill="hold">
                                          <p:stCondLst>
                                            <p:cond delay="0"/>
                                          </p:stCondLst>
                                        </p:cTn>
                                        <p:tgtEl>
                                          <p:spTgt spid="12"/>
                                        </p:tgtEl>
                                        <p:attrNameLst>
                                          <p:attrName>style.visibility</p:attrName>
                                        </p:attrNameLst>
                                      </p:cBhvr>
                                      <p:to>
                                        <p:strVal val="visible"/>
                                      </p:to>
                                    </p:set>
                                    <p:animEffect transition="in" filter="wipe(up)">
                                      <p:cBhvr>
                                        <p:cTn id="167" dur="500"/>
                                        <p:tgtEl>
                                          <p:spTgt spid="12"/>
                                        </p:tgtEl>
                                      </p:cBhvr>
                                    </p:animEffect>
                                  </p:childTnLst>
                                </p:cTn>
                              </p:par>
                              <p:par>
                                <p:cTn id="168" presetID="22" presetClass="entr" presetSubtype="1" fill="hold" nodeType="withEffect">
                                  <p:stCondLst>
                                    <p:cond delay="0"/>
                                  </p:stCondLst>
                                  <p:childTnLst>
                                    <p:set>
                                      <p:cBhvr>
                                        <p:cTn id="169" dur="1" fill="hold">
                                          <p:stCondLst>
                                            <p:cond delay="0"/>
                                          </p:stCondLst>
                                        </p:cTn>
                                        <p:tgtEl>
                                          <p:spTgt spid="36"/>
                                        </p:tgtEl>
                                        <p:attrNameLst>
                                          <p:attrName>style.visibility</p:attrName>
                                        </p:attrNameLst>
                                      </p:cBhvr>
                                      <p:to>
                                        <p:strVal val="visible"/>
                                      </p:to>
                                    </p:set>
                                    <p:animEffect transition="in" filter="wipe(up)">
                                      <p:cBhvr>
                                        <p:cTn id="170" dur="500"/>
                                        <p:tgtEl>
                                          <p:spTgt spid="36"/>
                                        </p:tgtEl>
                                      </p:cBhvr>
                                    </p:animEffect>
                                  </p:childTnLst>
                                </p:cTn>
                              </p:par>
                            </p:childTnLst>
                          </p:cTn>
                        </p:par>
                        <p:par>
                          <p:cTn id="171" fill="hold">
                            <p:stCondLst>
                              <p:cond delay="500"/>
                            </p:stCondLst>
                            <p:childTnLst>
                              <p:par>
                                <p:cTn id="172" presetID="10" presetClass="entr" presetSubtype="0" fill="hold" nodeType="afterEffect">
                                  <p:stCondLst>
                                    <p:cond delay="0"/>
                                  </p:stCondLst>
                                  <p:childTnLst>
                                    <p:set>
                                      <p:cBhvr>
                                        <p:cTn id="173" dur="1" fill="hold">
                                          <p:stCondLst>
                                            <p:cond delay="0"/>
                                          </p:stCondLst>
                                        </p:cTn>
                                        <p:tgtEl>
                                          <p:spTgt spid="72"/>
                                        </p:tgtEl>
                                        <p:attrNameLst>
                                          <p:attrName>style.visibility</p:attrName>
                                        </p:attrNameLst>
                                      </p:cBhvr>
                                      <p:to>
                                        <p:strVal val="visible"/>
                                      </p:to>
                                    </p:set>
                                    <p:animEffect transition="in" filter="fade">
                                      <p:cBhvr>
                                        <p:cTn id="174" dur="500"/>
                                        <p:tgtEl>
                                          <p:spTgt spid="72"/>
                                        </p:tgtEl>
                                      </p:cBhvr>
                                    </p:animEffect>
                                  </p:childTnLst>
                                </p:cTn>
                              </p:par>
                              <p:par>
                                <p:cTn id="175" presetID="22" presetClass="entr" presetSubtype="1" fill="hold" grpId="0" nodeType="withEffect">
                                  <p:stCondLst>
                                    <p:cond delay="0"/>
                                  </p:stCondLst>
                                  <p:childTnLst>
                                    <p:set>
                                      <p:cBhvr>
                                        <p:cTn id="176" dur="1" fill="hold">
                                          <p:stCondLst>
                                            <p:cond delay="0"/>
                                          </p:stCondLst>
                                        </p:cTn>
                                        <p:tgtEl>
                                          <p:spTgt spid="26"/>
                                        </p:tgtEl>
                                        <p:attrNameLst>
                                          <p:attrName>style.visibility</p:attrName>
                                        </p:attrNameLst>
                                      </p:cBhvr>
                                      <p:to>
                                        <p:strVal val="visible"/>
                                      </p:to>
                                    </p:set>
                                    <p:animEffect transition="in" filter="wipe(up)">
                                      <p:cBhvr>
                                        <p:cTn id="177" dur="500"/>
                                        <p:tgtEl>
                                          <p:spTgt spid="26"/>
                                        </p:tgtEl>
                                      </p:cBhvr>
                                    </p:animEffect>
                                  </p:childTnLst>
                                </p:cTn>
                              </p:par>
                              <p:par>
                                <p:cTn id="178" presetID="22" presetClass="entr" presetSubtype="1" fill="hold" grpId="0" nodeType="withEffect">
                                  <p:stCondLst>
                                    <p:cond delay="0"/>
                                  </p:stCondLst>
                                  <p:childTnLst>
                                    <p:set>
                                      <p:cBhvr>
                                        <p:cTn id="179" dur="1" fill="hold">
                                          <p:stCondLst>
                                            <p:cond delay="0"/>
                                          </p:stCondLst>
                                        </p:cTn>
                                        <p:tgtEl>
                                          <p:spTgt spid="30"/>
                                        </p:tgtEl>
                                        <p:attrNameLst>
                                          <p:attrName>style.visibility</p:attrName>
                                        </p:attrNameLst>
                                      </p:cBhvr>
                                      <p:to>
                                        <p:strVal val="visible"/>
                                      </p:to>
                                    </p:set>
                                    <p:animEffect transition="in" filter="wipe(up)">
                                      <p:cBhvr>
                                        <p:cTn id="180" dur="500"/>
                                        <p:tgtEl>
                                          <p:spTgt spid="30"/>
                                        </p:tgtEl>
                                      </p:cBhvr>
                                    </p:animEffect>
                                  </p:childTnLst>
                                </p:cTn>
                              </p:par>
                              <p:par>
                                <p:cTn id="181" presetID="22" presetClass="entr" presetSubtype="1" fill="hold" grpId="0" nodeType="withEffect">
                                  <p:stCondLst>
                                    <p:cond delay="0"/>
                                  </p:stCondLst>
                                  <p:childTnLst>
                                    <p:set>
                                      <p:cBhvr>
                                        <p:cTn id="182" dur="1" fill="hold">
                                          <p:stCondLst>
                                            <p:cond delay="0"/>
                                          </p:stCondLst>
                                        </p:cTn>
                                        <p:tgtEl>
                                          <p:spTgt spid="33"/>
                                        </p:tgtEl>
                                        <p:attrNameLst>
                                          <p:attrName>style.visibility</p:attrName>
                                        </p:attrNameLst>
                                      </p:cBhvr>
                                      <p:to>
                                        <p:strVal val="visible"/>
                                      </p:to>
                                    </p:set>
                                    <p:animEffect transition="in" filter="wipe(up)">
                                      <p:cBhvr>
                                        <p:cTn id="183" dur="500"/>
                                        <p:tgtEl>
                                          <p:spTgt spid="33"/>
                                        </p:tgtEl>
                                      </p:cBhvr>
                                    </p:animEffect>
                                  </p:childTnLst>
                                </p:cTn>
                              </p:par>
                              <p:par>
                                <p:cTn id="184" presetID="22" presetClass="entr" presetSubtype="1" fill="hold" nodeType="withEffect">
                                  <p:stCondLst>
                                    <p:cond delay="0"/>
                                  </p:stCondLst>
                                  <p:childTnLst>
                                    <p:set>
                                      <p:cBhvr>
                                        <p:cTn id="185" dur="1" fill="hold">
                                          <p:stCondLst>
                                            <p:cond delay="0"/>
                                          </p:stCondLst>
                                        </p:cTn>
                                        <p:tgtEl>
                                          <p:spTgt spid="35"/>
                                        </p:tgtEl>
                                        <p:attrNameLst>
                                          <p:attrName>style.visibility</p:attrName>
                                        </p:attrNameLst>
                                      </p:cBhvr>
                                      <p:to>
                                        <p:strVal val="visible"/>
                                      </p:to>
                                    </p:set>
                                    <p:animEffect transition="in" filter="wipe(up)">
                                      <p:cBhvr>
                                        <p:cTn id="186" dur="500"/>
                                        <p:tgtEl>
                                          <p:spTgt spid="35"/>
                                        </p:tgtEl>
                                      </p:cBhvr>
                                    </p:animEffect>
                                  </p:childTnLst>
                                </p:cTn>
                              </p:par>
                            </p:childTnLst>
                          </p:cTn>
                        </p:par>
                        <p:par>
                          <p:cTn id="187" fill="hold">
                            <p:stCondLst>
                              <p:cond delay="1000"/>
                            </p:stCondLst>
                            <p:childTnLst>
                              <p:par>
                                <p:cTn id="188" presetID="22" presetClass="entr" presetSubtype="8" fill="hold" grpId="0" nodeType="afterEffect">
                                  <p:stCondLst>
                                    <p:cond delay="500"/>
                                  </p:stCondLst>
                                  <p:childTnLst>
                                    <p:set>
                                      <p:cBhvr>
                                        <p:cTn id="189" dur="1" fill="hold">
                                          <p:stCondLst>
                                            <p:cond delay="0"/>
                                          </p:stCondLst>
                                        </p:cTn>
                                        <p:tgtEl>
                                          <p:spTgt spid="13"/>
                                        </p:tgtEl>
                                        <p:attrNameLst>
                                          <p:attrName>style.visibility</p:attrName>
                                        </p:attrNameLst>
                                      </p:cBhvr>
                                      <p:to>
                                        <p:strVal val="visible"/>
                                      </p:to>
                                    </p:set>
                                    <p:animEffect transition="in" filter="wipe(left)">
                                      <p:cBhvr>
                                        <p:cTn id="190" dur="1000"/>
                                        <p:tgtEl>
                                          <p:spTgt spid="13"/>
                                        </p:tgtEl>
                                      </p:cBhvr>
                                    </p:animEffect>
                                  </p:childTnLst>
                                </p:cTn>
                              </p:par>
                              <p:par>
                                <p:cTn id="191" presetID="22" presetClass="entr" presetSubtype="8" fill="hold" grpId="0" nodeType="withEffect">
                                  <p:stCondLst>
                                    <p:cond delay="500"/>
                                  </p:stCondLst>
                                  <p:childTnLst>
                                    <p:set>
                                      <p:cBhvr>
                                        <p:cTn id="192" dur="1" fill="hold">
                                          <p:stCondLst>
                                            <p:cond delay="0"/>
                                          </p:stCondLst>
                                        </p:cTn>
                                        <p:tgtEl>
                                          <p:spTgt spid="39"/>
                                        </p:tgtEl>
                                        <p:attrNameLst>
                                          <p:attrName>style.visibility</p:attrName>
                                        </p:attrNameLst>
                                      </p:cBhvr>
                                      <p:to>
                                        <p:strVal val="visible"/>
                                      </p:to>
                                    </p:set>
                                    <p:animEffect transition="in" filter="wipe(left)">
                                      <p:cBhvr>
                                        <p:cTn id="193" dur="1000"/>
                                        <p:tgtEl>
                                          <p:spTgt spid="39"/>
                                        </p:tgtEl>
                                      </p:cBhvr>
                                    </p:animEffect>
                                  </p:childTnLst>
                                </p:cTn>
                              </p:par>
                            </p:childTnLst>
                          </p:cTn>
                        </p:par>
                        <p:par>
                          <p:cTn id="194" fill="hold">
                            <p:stCondLst>
                              <p:cond delay="2500"/>
                            </p:stCondLst>
                            <p:childTnLst>
                              <p:par>
                                <p:cTn id="195" presetID="22" presetClass="entr" presetSubtype="8" fill="hold" nodeType="afterEffect">
                                  <p:stCondLst>
                                    <p:cond delay="0"/>
                                  </p:stCondLst>
                                  <p:childTnLst>
                                    <p:set>
                                      <p:cBhvr>
                                        <p:cTn id="196" dur="1" fill="hold">
                                          <p:stCondLst>
                                            <p:cond delay="0"/>
                                          </p:stCondLst>
                                        </p:cTn>
                                        <p:tgtEl>
                                          <p:spTgt spid="40"/>
                                        </p:tgtEl>
                                        <p:attrNameLst>
                                          <p:attrName>style.visibility</p:attrName>
                                        </p:attrNameLst>
                                      </p:cBhvr>
                                      <p:to>
                                        <p:strVal val="visible"/>
                                      </p:to>
                                    </p:set>
                                    <p:animEffect transition="in" filter="wipe(left)">
                                      <p:cBhvr>
                                        <p:cTn id="197" dur="500"/>
                                        <p:tgtEl>
                                          <p:spTgt spid="40"/>
                                        </p:tgtEl>
                                      </p:cBhvr>
                                    </p:animEffect>
                                  </p:childTnLst>
                                </p:cTn>
                              </p:par>
                              <p:par>
                                <p:cTn id="198" presetID="22" presetClass="entr" presetSubtype="8" fill="hold" grpId="0" nodeType="withEffect">
                                  <p:stCondLst>
                                    <p:cond delay="0"/>
                                  </p:stCondLst>
                                  <p:childTnLst>
                                    <p:set>
                                      <p:cBhvr>
                                        <p:cTn id="199" dur="1" fill="hold">
                                          <p:stCondLst>
                                            <p:cond delay="0"/>
                                          </p:stCondLst>
                                        </p:cTn>
                                        <p:tgtEl>
                                          <p:spTgt spid="31"/>
                                        </p:tgtEl>
                                        <p:attrNameLst>
                                          <p:attrName>style.visibility</p:attrName>
                                        </p:attrNameLst>
                                      </p:cBhvr>
                                      <p:to>
                                        <p:strVal val="visible"/>
                                      </p:to>
                                    </p:set>
                                    <p:animEffect transition="in" filter="wipe(left)">
                                      <p:cBhvr>
                                        <p:cTn id="200" dur="500"/>
                                        <p:tgtEl>
                                          <p:spTgt spid="31"/>
                                        </p:tgtEl>
                                      </p:cBhvr>
                                    </p:animEffect>
                                  </p:childTnLst>
                                </p:cTn>
                              </p:par>
                            </p:childTnLst>
                          </p:cTn>
                        </p:par>
                        <p:par>
                          <p:cTn id="201" fill="hold">
                            <p:stCondLst>
                              <p:cond delay="3000"/>
                            </p:stCondLst>
                            <p:childTnLst>
                              <p:par>
                                <p:cTn id="202" presetID="22" presetClass="entr" presetSubtype="2" fill="hold" nodeType="afterEffect">
                                  <p:stCondLst>
                                    <p:cond delay="0"/>
                                  </p:stCondLst>
                                  <p:childTnLst>
                                    <p:set>
                                      <p:cBhvr>
                                        <p:cTn id="203" dur="1" fill="hold">
                                          <p:stCondLst>
                                            <p:cond delay="0"/>
                                          </p:stCondLst>
                                        </p:cTn>
                                        <p:tgtEl>
                                          <p:spTgt spid="61"/>
                                        </p:tgtEl>
                                        <p:attrNameLst>
                                          <p:attrName>style.visibility</p:attrName>
                                        </p:attrNameLst>
                                      </p:cBhvr>
                                      <p:to>
                                        <p:strVal val="visible"/>
                                      </p:to>
                                    </p:set>
                                    <p:animEffect transition="in" filter="wipe(right)">
                                      <p:cBhvr>
                                        <p:cTn id="204" dur="500"/>
                                        <p:tgtEl>
                                          <p:spTgt spid="61"/>
                                        </p:tgtEl>
                                      </p:cBhvr>
                                    </p:animEffect>
                                  </p:childTnLst>
                                </p:cTn>
                              </p:par>
                              <p:par>
                                <p:cTn id="205" presetID="22" presetClass="entr" presetSubtype="2" fill="hold" grpId="0" nodeType="withEffect">
                                  <p:stCondLst>
                                    <p:cond delay="0"/>
                                  </p:stCondLst>
                                  <p:childTnLst>
                                    <p:set>
                                      <p:cBhvr>
                                        <p:cTn id="206" dur="1" fill="hold">
                                          <p:stCondLst>
                                            <p:cond delay="0"/>
                                          </p:stCondLst>
                                        </p:cTn>
                                        <p:tgtEl>
                                          <p:spTgt spid="62"/>
                                        </p:tgtEl>
                                        <p:attrNameLst>
                                          <p:attrName>style.visibility</p:attrName>
                                        </p:attrNameLst>
                                      </p:cBhvr>
                                      <p:to>
                                        <p:strVal val="visible"/>
                                      </p:to>
                                    </p:set>
                                    <p:animEffect transition="in" filter="wipe(right)">
                                      <p:cBhvr>
                                        <p:cTn id="207" dur="500"/>
                                        <p:tgtEl>
                                          <p:spTgt spid="62"/>
                                        </p:tgtEl>
                                      </p:cBhvr>
                                    </p:animEffect>
                                  </p:childTnLst>
                                </p:cTn>
                              </p:par>
                            </p:childTnLst>
                          </p:cTn>
                        </p:par>
                        <p:par>
                          <p:cTn id="208" fill="hold">
                            <p:stCondLst>
                              <p:cond delay="3500"/>
                            </p:stCondLst>
                            <p:childTnLst>
                              <p:par>
                                <p:cTn id="209" presetID="10" presetClass="exit" presetSubtype="0" fill="hold" grpId="0" nodeType="afterEffect">
                                  <p:stCondLst>
                                    <p:cond delay="0"/>
                                  </p:stCondLst>
                                  <p:childTnLst>
                                    <p:animEffect transition="out" filter="fade">
                                      <p:cBhvr>
                                        <p:cTn id="210" dur="500"/>
                                        <p:tgtEl>
                                          <p:spTgt spid="3"/>
                                        </p:tgtEl>
                                      </p:cBhvr>
                                    </p:animEffect>
                                    <p:set>
                                      <p:cBhvr>
                                        <p:cTn id="211" dur="1" fill="hold">
                                          <p:stCondLst>
                                            <p:cond delay="499"/>
                                          </p:stCondLst>
                                        </p:cTn>
                                        <p:tgtEl>
                                          <p:spTgt spid="3"/>
                                        </p:tgtEl>
                                        <p:attrNameLst>
                                          <p:attrName>style.visibility</p:attrName>
                                        </p:attrNameLst>
                                      </p:cBhvr>
                                      <p:to>
                                        <p:strVal val="hidden"/>
                                      </p:to>
                                    </p:set>
                                  </p:childTnLst>
                                </p:cTn>
                              </p:par>
                            </p:childTnLst>
                          </p:cTn>
                        </p:par>
                        <p:par>
                          <p:cTn id="212" fill="hold">
                            <p:stCondLst>
                              <p:cond delay="4000"/>
                            </p:stCondLst>
                            <p:childTnLst>
                              <p:par>
                                <p:cTn id="213" presetID="8" presetClass="emph" presetSubtype="0" fill="hold" nodeType="afterEffect">
                                  <p:stCondLst>
                                    <p:cond delay="0"/>
                                  </p:stCondLst>
                                  <p:childTnLst>
                                    <p:animRot by="-21600000">
                                      <p:cBhvr>
                                        <p:cTn id="214" dur="5000" fill="hold"/>
                                        <p:tgtEl>
                                          <p:spTgt spid="72"/>
                                        </p:tgtEl>
                                        <p:attrNameLst>
                                          <p:attrName>r</p:attrName>
                                        </p:attrNameLst>
                                      </p:cBhvr>
                                    </p:animRot>
                                  </p:childTnLst>
                                </p:cTn>
                              </p:par>
                              <p:par>
                                <p:cTn id="215" presetID="10" presetClass="exit" presetSubtype="0" fill="hold" nodeType="withEffect">
                                  <p:stCondLst>
                                    <p:cond delay="0"/>
                                  </p:stCondLst>
                                  <p:childTnLst>
                                    <p:animEffect transition="out" filter="fade">
                                      <p:cBhvr>
                                        <p:cTn id="216" dur="500"/>
                                        <p:tgtEl>
                                          <p:spTgt spid="2"/>
                                        </p:tgtEl>
                                      </p:cBhvr>
                                    </p:animEffect>
                                    <p:set>
                                      <p:cBhvr>
                                        <p:cTn id="217" dur="1" fill="hold">
                                          <p:stCondLst>
                                            <p:cond delay="499"/>
                                          </p:stCondLst>
                                        </p:cTn>
                                        <p:tgtEl>
                                          <p:spTgt spid="2"/>
                                        </p:tgtEl>
                                        <p:attrNameLst>
                                          <p:attrName>style.visibility</p:attrName>
                                        </p:attrNameLst>
                                      </p:cBhvr>
                                      <p:to>
                                        <p:strVal val="hidden"/>
                                      </p:to>
                                    </p:set>
                                  </p:childTnLst>
                                </p:cTn>
                              </p:par>
                            </p:childTnLst>
                          </p:cTn>
                        </p:par>
                        <p:par>
                          <p:cTn id="218" fill="hold">
                            <p:stCondLst>
                              <p:cond delay="9000"/>
                            </p:stCondLst>
                            <p:childTnLst>
                              <p:par>
                                <p:cTn id="219" presetID="10" presetClass="entr" presetSubtype="0" fill="hold" grpId="0" nodeType="afterEffect">
                                  <p:stCondLst>
                                    <p:cond delay="0"/>
                                  </p:stCondLst>
                                  <p:childTnLst>
                                    <p:set>
                                      <p:cBhvr>
                                        <p:cTn id="220" dur="1" fill="hold">
                                          <p:stCondLst>
                                            <p:cond delay="0"/>
                                          </p:stCondLst>
                                        </p:cTn>
                                        <p:tgtEl>
                                          <p:spTgt spid="4"/>
                                        </p:tgtEl>
                                        <p:attrNameLst>
                                          <p:attrName>style.visibility</p:attrName>
                                        </p:attrNameLst>
                                      </p:cBhvr>
                                      <p:to>
                                        <p:strVal val="visible"/>
                                      </p:to>
                                    </p:set>
                                    <p:animEffect transition="in" filter="fade">
                                      <p:cBhvr>
                                        <p:cTn id="221" dur="500"/>
                                        <p:tgtEl>
                                          <p:spTgt spid="4"/>
                                        </p:tgtEl>
                                      </p:cBhvr>
                                    </p:animEffect>
                                  </p:childTnLst>
                                </p:cTn>
                              </p:par>
                              <p:par>
                                <p:cTn id="222" presetID="10" presetClass="entr" presetSubtype="0" fill="hold" grpId="0" nodeType="withEffect">
                                  <p:stCondLst>
                                    <p:cond delay="0"/>
                                  </p:stCondLst>
                                  <p:childTnLst>
                                    <p:set>
                                      <p:cBhvr>
                                        <p:cTn id="223" dur="1" fill="hold">
                                          <p:stCondLst>
                                            <p:cond delay="0"/>
                                          </p:stCondLst>
                                        </p:cTn>
                                        <p:tgtEl>
                                          <p:spTgt spid="6"/>
                                        </p:tgtEl>
                                        <p:attrNameLst>
                                          <p:attrName>style.visibility</p:attrName>
                                        </p:attrNameLst>
                                      </p:cBhvr>
                                      <p:to>
                                        <p:strVal val="visible"/>
                                      </p:to>
                                    </p:set>
                                    <p:animEffect transition="in" filter="fade">
                                      <p:cBhvr>
                                        <p:cTn id="2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5" grpId="1"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16" grpId="0"/>
      <p:bldP spid="19" grpId="0"/>
      <p:bldP spid="20" grpId="0" animBg="1"/>
      <p:bldP spid="21" grpId="0" animBg="1"/>
      <p:bldP spid="23" grpId="0"/>
      <p:bldP spid="24" grpId="0"/>
      <p:bldP spid="25" grpId="0"/>
      <p:bldP spid="26" grpId="0"/>
      <p:bldP spid="28" grpId="0"/>
      <p:bldP spid="30" grpId="0"/>
      <p:bldP spid="31" grpId="0"/>
      <p:bldP spid="32" grpId="0"/>
      <p:bldP spid="33" grpId="0"/>
      <p:bldP spid="38" grpId="0" animBg="1"/>
      <p:bldP spid="39" grpId="0" animBg="1"/>
      <p:bldP spid="41" grpId="0"/>
      <p:bldP spid="42" grpId="0"/>
      <p:bldP spid="43" grpId="0" animBg="1"/>
      <p:bldP spid="44" grpId="0" animBg="1"/>
      <p:bldP spid="45" grpId="0" animBg="1"/>
      <p:bldP spid="47" grpId="0"/>
      <p:bldP spid="49" grpId="0" animBg="1"/>
      <p:bldP spid="50" grpId="0"/>
      <p:bldP spid="51" grpId="0" animBg="1"/>
      <p:bldP spid="52" grpId="0" animBg="1"/>
      <p:bldP spid="59" grpId="0" animBg="1"/>
      <p:bldP spid="62" grpId="0"/>
      <p:bldP spid="63" grpId="0" animBg="1"/>
      <p:bldP spid="64" grpId="0" animBg="1"/>
      <p:bldP spid="65" grpId="0" animBg="1"/>
      <p:bldP spid="66" grpId="0" animBg="1"/>
      <p:bldP spid="67" grpId="0" animBg="1"/>
      <p:bldP spid="68" grpId="0" animBg="1"/>
      <p:bldP spid="69" grpId="0" animBg="1"/>
      <p:bldP spid="70" grpId="0" animBg="1"/>
      <p:bldP spid="7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txBox="1">
            <a:spLocks/>
          </p:cNvSpPr>
          <p:nvPr/>
        </p:nvSpPr>
        <p:spPr>
          <a:xfrm>
            <a:off x="154892" y="46871"/>
            <a:ext cx="10931039" cy="935430"/>
          </a:xfrm>
          <a:prstGeom prst="rect">
            <a:avLst/>
          </a:prstGeom>
        </p:spPr>
        <p:txBody>
          <a:bodyPr vert="horz" lIns="91416" tIns="45708" rIns="91416" bIns="45708" numCol="2"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defTabSz="457337">
              <a:lnSpc>
                <a:spcPct val="100000"/>
              </a:lnSpc>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Platform Value and Benefits </a:t>
            </a:r>
          </a:p>
        </p:txBody>
      </p:sp>
      <p:graphicFrame>
        <p:nvGraphicFramePr>
          <p:cNvPr id="3" name="Diagram 2"/>
          <p:cNvGraphicFramePr/>
          <p:nvPr>
            <p:extLst>
              <p:ext uri="{D42A27DB-BD31-4B8C-83A1-F6EECF244321}">
                <p14:modId xmlns:p14="http://schemas.microsoft.com/office/powerpoint/2010/main" val="2543074389"/>
              </p:ext>
            </p:extLst>
          </p:nvPr>
        </p:nvGraphicFramePr>
        <p:xfrm>
          <a:off x="1492307" y="686426"/>
          <a:ext cx="8981939" cy="456681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Box 3"/>
          <p:cNvSpPr txBox="1"/>
          <p:nvPr/>
        </p:nvSpPr>
        <p:spPr>
          <a:xfrm>
            <a:off x="1638573" y="4615583"/>
            <a:ext cx="2325627" cy="1384634"/>
          </a:xfrm>
          <a:prstGeom prst="rect">
            <a:avLst/>
          </a:prstGeom>
          <a:noFill/>
        </p:spPr>
        <p:txBody>
          <a:bodyPr wrap="square" rtlCol="0">
            <a:spAutoFit/>
          </a:bodyPr>
          <a:lstStyle/>
          <a:p>
            <a:pPr defTabSz="914126"/>
            <a:r>
              <a:rPr lang="en-US" sz="1400" dirty="0">
                <a:solidFill>
                  <a:prstClr val="black"/>
                </a:solidFill>
              </a:rPr>
              <a:t>Models are containerized microservices which can be deployed where necessary to any application. Any system can reuse the logic if it supports Docker.</a:t>
            </a:r>
          </a:p>
        </p:txBody>
      </p:sp>
      <p:sp>
        <p:nvSpPr>
          <p:cNvPr id="5" name="TextBox 4"/>
          <p:cNvSpPr txBox="1"/>
          <p:nvPr/>
        </p:nvSpPr>
        <p:spPr>
          <a:xfrm>
            <a:off x="4396293" y="4615582"/>
            <a:ext cx="2325627" cy="1600021"/>
          </a:xfrm>
          <a:prstGeom prst="rect">
            <a:avLst/>
          </a:prstGeom>
          <a:noFill/>
        </p:spPr>
        <p:txBody>
          <a:bodyPr wrap="square" rtlCol="0">
            <a:spAutoFit/>
          </a:bodyPr>
          <a:lstStyle/>
          <a:p>
            <a:pPr defTabSz="914126"/>
            <a:r>
              <a:rPr lang="en-US" sz="1400" dirty="0">
                <a:solidFill>
                  <a:prstClr val="black"/>
                </a:solidFill>
              </a:rPr>
              <a:t>Models are adapted to different problems through training which can be done anywhere in order to comply with security principles (e.g. HIPAA) even if the model is to be executed elsewhere.</a:t>
            </a:r>
          </a:p>
        </p:txBody>
      </p:sp>
      <p:sp>
        <p:nvSpPr>
          <p:cNvPr id="6" name="TextBox 5"/>
          <p:cNvSpPr txBox="1"/>
          <p:nvPr/>
        </p:nvSpPr>
        <p:spPr>
          <a:xfrm>
            <a:off x="7154013" y="4639955"/>
            <a:ext cx="2325627" cy="1384634"/>
          </a:xfrm>
          <a:prstGeom prst="rect">
            <a:avLst/>
          </a:prstGeom>
          <a:noFill/>
        </p:spPr>
        <p:txBody>
          <a:bodyPr wrap="square" rtlCol="0">
            <a:spAutoFit/>
          </a:bodyPr>
          <a:lstStyle/>
          <a:p>
            <a:pPr defTabSz="914126"/>
            <a:r>
              <a:rPr lang="en-US" sz="1400" dirty="0">
                <a:solidFill>
                  <a:prstClr val="black"/>
                </a:solidFill>
              </a:rPr>
              <a:t>A data pipeline (acquire, select, combine, transform, etc.) can be used with any model so data access can be done once and used to build many solutions.</a:t>
            </a:r>
          </a:p>
        </p:txBody>
      </p:sp>
    </p:spTree>
    <p:extLst>
      <p:ext uri="{BB962C8B-B14F-4D97-AF65-F5344CB8AC3E}">
        <p14:creationId xmlns:p14="http://schemas.microsoft.com/office/powerpoint/2010/main" val="2078611809"/>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 name="Title 1"/>
          <p:cNvSpPr txBox="1">
            <a:spLocks/>
          </p:cNvSpPr>
          <p:nvPr/>
        </p:nvSpPr>
        <p:spPr>
          <a:xfrm>
            <a:off x="130974" y="124497"/>
            <a:ext cx="10928192" cy="599475"/>
          </a:xfrm>
          <a:prstGeom prst="rect">
            <a:avLst/>
          </a:prstGeom>
        </p:spPr>
        <p:txBody>
          <a:bodyPr vert="horz" lIns="91392" tIns="45696" rIns="91392" bIns="45696" numCol="2" rtlCol="0" anchor="ctr">
            <a:normAutofit/>
          </a:bodyPr>
          <a:lstStyle>
            <a:lvl1pPr algn="l" defTabSz="914400" rtl="0" eaLnBrk="1" latinLnBrk="0" hangingPunct="1">
              <a:lnSpc>
                <a:spcPct val="90000"/>
              </a:lnSpc>
              <a:spcBef>
                <a:spcPct val="0"/>
              </a:spcBef>
              <a:buNone/>
              <a:defRPr sz="4400" kern="1200">
                <a:solidFill>
                  <a:schemeClr val="tx1"/>
                </a:solidFill>
                <a:latin typeface="Arial" panose="020B0604020202020204" pitchFamily="34" charset="0"/>
                <a:ea typeface="+mj-ea"/>
                <a:cs typeface="Arial" panose="020B0604020202020204" pitchFamily="34" charset="0"/>
              </a:defRPr>
            </a:lvl1pPr>
          </a:lstStyle>
          <a:p>
            <a:pPr defTabSz="457337">
              <a:lnSpc>
                <a:spcPct val="100000"/>
              </a:lnSpc>
              <a:spcAft>
                <a:spcPts val="600"/>
              </a:spcAft>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AI Vision Is To Provide A Common Tool Umbrella</a:t>
            </a:r>
          </a:p>
        </p:txBody>
      </p:sp>
      <p:cxnSp>
        <p:nvCxnSpPr>
          <p:cNvPr id="26" name="Straight Connector 25"/>
          <p:cNvCxnSpPr/>
          <p:nvPr/>
        </p:nvCxnSpPr>
        <p:spPr>
          <a:xfrm flipV="1">
            <a:off x="1499861" y="2009731"/>
            <a:ext cx="6052946" cy="4231"/>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7" name="Straight Connector 26"/>
          <p:cNvCxnSpPr/>
          <p:nvPr/>
        </p:nvCxnSpPr>
        <p:spPr>
          <a:xfrm flipV="1">
            <a:off x="1499861" y="2897384"/>
            <a:ext cx="6052946" cy="4231"/>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cxnSp>
        <p:nvCxnSpPr>
          <p:cNvPr id="28" name="Straight Connector 27"/>
          <p:cNvCxnSpPr/>
          <p:nvPr/>
        </p:nvCxnSpPr>
        <p:spPr>
          <a:xfrm flipV="1">
            <a:off x="1499861" y="3785038"/>
            <a:ext cx="6052946" cy="4231"/>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29" name="Rectangle 28"/>
          <p:cNvSpPr/>
          <p:nvPr/>
        </p:nvSpPr>
        <p:spPr>
          <a:xfrm rot="18930605">
            <a:off x="750590" y="1297443"/>
            <a:ext cx="649598" cy="6399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endParaRPr lang="en-US" sz="1798">
              <a:solidFill>
                <a:prstClr val="white"/>
              </a:solidFill>
            </a:endParaRPr>
          </a:p>
        </p:txBody>
      </p:sp>
      <p:sp>
        <p:nvSpPr>
          <p:cNvPr id="30" name="Rectangle 29"/>
          <p:cNvSpPr/>
          <p:nvPr/>
        </p:nvSpPr>
        <p:spPr>
          <a:xfrm rot="18930605">
            <a:off x="741360" y="4015339"/>
            <a:ext cx="649598" cy="6399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endParaRPr lang="en-US" sz="1798">
              <a:solidFill>
                <a:prstClr val="white"/>
              </a:solidFill>
            </a:endParaRPr>
          </a:p>
        </p:txBody>
      </p:sp>
      <p:grpSp>
        <p:nvGrpSpPr>
          <p:cNvPr id="31" name="Group 30"/>
          <p:cNvGrpSpPr/>
          <p:nvPr/>
        </p:nvGrpSpPr>
        <p:grpSpPr>
          <a:xfrm>
            <a:off x="732128" y="3090509"/>
            <a:ext cx="665176" cy="650592"/>
            <a:chOff x="425218" y="2860527"/>
            <a:chExt cx="665522" cy="650930"/>
          </a:xfrm>
        </p:grpSpPr>
        <p:sp>
          <p:nvSpPr>
            <p:cNvPr id="32" name="Rectangle 31"/>
            <p:cNvSpPr/>
            <p:nvPr/>
          </p:nvSpPr>
          <p:spPr>
            <a:xfrm rot="18930605">
              <a:off x="440804" y="2871128"/>
              <a:ext cx="649936" cy="640329"/>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endParaRPr lang="en-US" sz="1798">
                <a:solidFill>
                  <a:prstClr val="white"/>
                </a:solidFill>
              </a:endParaRPr>
            </a:p>
          </p:txBody>
        </p:sp>
        <p:pic>
          <p:nvPicPr>
            <p:cNvPr id="33" name="Picture 32"/>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425218" y="2860527"/>
              <a:ext cx="643407" cy="643407"/>
            </a:xfrm>
            <a:prstGeom prst="rect">
              <a:avLst/>
            </a:prstGeom>
          </p:spPr>
        </p:pic>
      </p:grpSp>
      <p:sp>
        <p:nvSpPr>
          <p:cNvPr id="34" name="Rectangle 33"/>
          <p:cNvSpPr/>
          <p:nvPr/>
        </p:nvSpPr>
        <p:spPr>
          <a:xfrm rot="18930605">
            <a:off x="750590" y="2186889"/>
            <a:ext cx="649598" cy="6399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endParaRPr lang="en-US" sz="1798">
              <a:solidFill>
                <a:prstClr val="white"/>
              </a:solidFill>
            </a:endParaRPr>
          </a:p>
        </p:txBody>
      </p:sp>
      <p:sp>
        <p:nvSpPr>
          <p:cNvPr id="35" name="Rectangle 34"/>
          <p:cNvSpPr/>
          <p:nvPr/>
        </p:nvSpPr>
        <p:spPr>
          <a:xfrm>
            <a:off x="1546917" y="1277995"/>
            <a:ext cx="8746498" cy="599816"/>
          </a:xfrm>
          <a:prstGeom prst="rect">
            <a:avLst/>
          </a:prstGeom>
        </p:spPr>
        <p:txBody>
          <a:bodyPr wrap="square" anchor="ctr">
            <a:spAutoFit/>
          </a:bodyPr>
          <a:lstStyle/>
          <a:p>
            <a:pPr defTabSz="913852">
              <a:lnSpc>
                <a:spcPct val="150000"/>
              </a:lnSpc>
              <a:spcAft>
                <a:spcPts val="1200"/>
              </a:spcAft>
            </a:pPr>
            <a:r>
              <a:rPr lang="en-US" sz="2198" dirty="0">
                <a:solidFill>
                  <a:prstClr val="black"/>
                </a:solidFill>
                <a:latin typeface="Calibri Light"/>
                <a:cs typeface="ATT Aleck Sans" panose="020B0503020203020204" pitchFamily="34" charset="0"/>
              </a:rPr>
              <a:t>Models are onboarded from many sources and stored as Docker containers</a:t>
            </a:r>
          </a:p>
        </p:txBody>
      </p:sp>
      <p:sp>
        <p:nvSpPr>
          <p:cNvPr id="36" name="Rectangle 35"/>
          <p:cNvSpPr/>
          <p:nvPr/>
        </p:nvSpPr>
        <p:spPr>
          <a:xfrm>
            <a:off x="1546918" y="2174239"/>
            <a:ext cx="8988497" cy="599816"/>
          </a:xfrm>
          <a:prstGeom prst="rect">
            <a:avLst/>
          </a:prstGeom>
        </p:spPr>
        <p:txBody>
          <a:bodyPr wrap="square" anchor="ctr">
            <a:spAutoFit/>
          </a:bodyPr>
          <a:lstStyle/>
          <a:p>
            <a:pPr defTabSz="913852">
              <a:lnSpc>
                <a:spcPct val="150000"/>
              </a:lnSpc>
              <a:spcAft>
                <a:spcPts val="1200"/>
              </a:spcAft>
            </a:pPr>
            <a:r>
              <a:rPr lang="en-US" sz="2198" dirty="0">
                <a:solidFill>
                  <a:prstClr val="black"/>
                </a:solidFill>
                <a:latin typeface="Calibri Light"/>
                <a:cs typeface="ATT Aleck Sans" panose="020B0503020203020204" pitchFamily="34" charset="0"/>
              </a:rPr>
              <a:t>Marketplace search is aided by a review and rating process </a:t>
            </a:r>
          </a:p>
        </p:txBody>
      </p:sp>
      <p:sp>
        <p:nvSpPr>
          <p:cNvPr id="37" name="Rectangle 36"/>
          <p:cNvSpPr/>
          <p:nvPr/>
        </p:nvSpPr>
        <p:spPr>
          <a:xfrm>
            <a:off x="1546920" y="3144046"/>
            <a:ext cx="6220063" cy="430663"/>
          </a:xfrm>
          <a:prstGeom prst="rect">
            <a:avLst/>
          </a:prstGeom>
        </p:spPr>
        <p:txBody>
          <a:bodyPr wrap="square" anchor="ctr">
            <a:spAutoFit/>
          </a:bodyPr>
          <a:lstStyle/>
          <a:p>
            <a:pPr defTabSz="913852"/>
            <a:r>
              <a:rPr lang="en-US" sz="2198" dirty="0">
                <a:solidFill>
                  <a:prstClr val="black"/>
                </a:solidFill>
                <a:latin typeface="Calibri Light"/>
                <a:cs typeface="ATT Aleck Sans" panose="020B0503020203020204" pitchFamily="34" charset="0"/>
              </a:rPr>
              <a:t>Models can be licensed across organizations</a:t>
            </a:r>
            <a:endParaRPr lang="en-US" sz="2198" dirty="0">
              <a:solidFill>
                <a:prstClr val="black"/>
              </a:solidFill>
              <a:latin typeface="Calibri Light"/>
            </a:endParaRPr>
          </a:p>
        </p:txBody>
      </p:sp>
      <p:sp>
        <p:nvSpPr>
          <p:cNvPr id="38" name="Rectangle 37"/>
          <p:cNvSpPr/>
          <p:nvPr/>
        </p:nvSpPr>
        <p:spPr>
          <a:xfrm>
            <a:off x="1499444" y="3982024"/>
            <a:ext cx="7953835" cy="599816"/>
          </a:xfrm>
          <a:prstGeom prst="rect">
            <a:avLst/>
          </a:prstGeom>
        </p:spPr>
        <p:txBody>
          <a:bodyPr wrap="square" anchor="ctr">
            <a:spAutoFit/>
          </a:bodyPr>
          <a:lstStyle/>
          <a:p>
            <a:pPr defTabSz="913852">
              <a:lnSpc>
                <a:spcPct val="150000"/>
              </a:lnSpc>
              <a:spcAft>
                <a:spcPts val="1200"/>
              </a:spcAft>
            </a:pPr>
            <a:r>
              <a:rPr lang="en-US" sz="2198" dirty="0">
                <a:solidFill>
                  <a:prstClr val="black"/>
                </a:solidFill>
                <a:latin typeface="Calibri Light"/>
                <a:cs typeface="ATT Aleck Sans" panose="020B0503020203020204" pitchFamily="34" charset="0"/>
              </a:rPr>
              <a:t>Predefined Data Pipelines collect data from active sources</a:t>
            </a:r>
          </a:p>
        </p:txBody>
      </p:sp>
      <p:pic>
        <p:nvPicPr>
          <p:cNvPr id="39" name="Picture 38"/>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815565" y="1277978"/>
            <a:ext cx="648886" cy="648886"/>
          </a:xfrm>
          <a:prstGeom prst="rect">
            <a:avLst/>
          </a:prstGeom>
        </p:spPr>
      </p:pic>
      <p:pic>
        <p:nvPicPr>
          <p:cNvPr id="40" name="Picture 39"/>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722898" y="2143239"/>
            <a:ext cx="648886" cy="648886"/>
          </a:xfrm>
          <a:prstGeom prst="rect">
            <a:avLst/>
          </a:prstGeom>
        </p:spPr>
      </p:pic>
      <p:cxnSp>
        <p:nvCxnSpPr>
          <p:cNvPr id="41" name="Straight Connector 40"/>
          <p:cNvCxnSpPr/>
          <p:nvPr/>
        </p:nvCxnSpPr>
        <p:spPr>
          <a:xfrm flipV="1">
            <a:off x="1499861" y="4696824"/>
            <a:ext cx="6052946" cy="4231"/>
          </a:xfrm>
          <a:prstGeom prst="line">
            <a:avLst/>
          </a:prstGeom>
          <a:ln w="38100" cmpd="sng">
            <a:solidFill>
              <a:schemeClr val="accent5"/>
            </a:solidFill>
          </a:ln>
          <a:effectLst/>
        </p:spPr>
        <p:style>
          <a:lnRef idx="2">
            <a:schemeClr val="accent1"/>
          </a:lnRef>
          <a:fillRef idx="0">
            <a:schemeClr val="accent1"/>
          </a:fillRef>
          <a:effectRef idx="1">
            <a:schemeClr val="accent1"/>
          </a:effectRef>
          <a:fontRef idx="minor">
            <a:schemeClr val="tx1"/>
          </a:fontRef>
        </p:style>
      </p:cxnSp>
      <p:sp>
        <p:nvSpPr>
          <p:cNvPr id="42" name="Rectangle 41"/>
          <p:cNvSpPr/>
          <p:nvPr/>
        </p:nvSpPr>
        <p:spPr>
          <a:xfrm>
            <a:off x="1499444" y="4893809"/>
            <a:ext cx="7953835" cy="599816"/>
          </a:xfrm>
          <a:prstGeom prst="rect">
            <a:avLst/>
          </a:prstGeom>
        </p:spPr>
        <p:txBody>
          <a:bodyPr wrap="square" anchor="ctr">
            <a:spAutoFit/>
          </a:bodyPr>
          <a:lstStyle/>
          <a:p>
            <a:pPr defTabSz="913852">
              <a:lnSpc>
                <a:spcPct val="150000"/>
              </a:lnSpc>
              <a:spcAft>
                <a:spcPts val="1200"/>
              </a:spcAft>
            </a:pPr>
            <a:r>
              <a:rPr lang="en-US" sz="2198" dirty="0">
                <a:solidFill>
                  <a:prstClr val="black"/>
                </a:solidFill>
                <a:latin typeface="Calibri Light"/>
                <a:cs typeface="ATT Aleck Sans" panose="020B0503020203020204" pitchFamily="34" charset="0"/>
              </a:rPr>
              <a:t>Security is enhanced by a federation capability</a:t>
            </a:r>
          </a:p>
        </p:txBody>
      </p:sp>
      <p:pic>
        <p:nvPicPr>
          <p:cNvPr id="43" name="Picture 42"/>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8831" y="4921075"/>
            <a:ext cx="648886" cy="648886"/>
          </a:xfrm>
          <a:prstGeom prst="rect">
            <a:avLst/>
          </a:prstGeom>
        </p:spPr>
      </p:pic>
      <p:pic>
        <p:nvPicPr>
          <p:cNvPr id="44" name="Picture 43"/>
          <p:cNvPicPr>
            <a:picLocks noChangeAspect="1"/>
          </p:cNvPicPr>
          <p:nvPr/>
        </p:nvPicPr>
        <p:blipFill>
          <a:blip r:embed="rId6">
            <a:clrChange>
              <a:clrFrom>
                <a:srgbClr val="FFFFFF"/>
              </a:clrFrom>
              <a:clrTo>
                <a:srgbClr val="FFFFFF">
                  <a:alpha val="0"/>
                </a:srgbClr>
              </a:clrTo>
            </a:clrChange>
          </a:blip>
          <a:stretch>
            <a:fillRect/>
          </a:stretch>
        </p:blipFill>
        <p:spPr>
          <a:xfrm>
            <a:off x="733452" y="4155121"/>
            <a:ext cx="665414" cy="360433"/>
          </a:xfrm>
          <a:prstGeom prst="rect">
            <a:avLst/>
          </a:prstGeom>
        </p:spPr>
      </p:pic>
      <p:sp>
        <p:nvSpPr>
          <p:cNvPr id="45" name="Rectangle 44"/>
          <p:cNvSpPr/>
          <p:nvPr/>
        </p:nvSpPr>
        <p:spPr>
          <a:xfrm rot="18930605">
            <a:off x="741360" y="4969404"/>
            <a:ext cx="649598" cy="639995"/>
          </a:xfrm>
          <a:prstGeom prst="rect">
            <a:avLst/>
          </a:prstGeom>
          <a:solidFill>
            <a:schemeClr val="bg1">
              <a:lumMod val="95000"/>
            </a:schemeClr>
          </a:solidFill>
          <a:ln>
            <a:noFill/>
          </a:ln>
          <a:effectLst/>
        </p:spPr>
        <p:style>
          <a:lnRef idx="1">
            <a:schemeClr val="accent1"/>
          </a:lnRef>
          <a:fillRef idx="3">
            <a:schemeClr val="accent1"/>
          </a:fillRef>
          <a:effectRef idx="2">
            <a:schemeClr val="accent1"/>
          </a:effectRef>
          <a:fontRef idx="minor">
            <a:schemeClr val="lt1"/>
          </a:fontRef>
        </p:style>
        <p:txBody>
          <a:bodyPr lIns="0" tIns="0" rIns="0" bIns="0" rtlCol="0" anchor="ctr"/>
          <a:lstStyle/>
          <a:p>
            <a:pPr algn="ctr" defTabSz="913852"/>
            <a:endParaRPr lang="en-US" sz="1798">
              <a:solidFill>
                <a:prstClr val="white"/>
              </a:solidFill>
            </a:endParaRPr>
          </a:p>
        </p:txBody>
      </p:sp>
      <p:pic>
        <p:nvPicPr>
          <p:cNvPr id="46" name="Picture 45"/>
          <p:cNvPicPr>
            <a:picLocks noChangeAspect="1"/>
          </p:cNvPicPr>
          <p:nvPr/>
        </p:nvPicPr>
        <p:blipFill>
          <a:blip r:embed="rId5" cstate="print">
            <a:extLst>
              <a:ext uri="{28A0092B-C50C-407E-A947-70E740481C1C}">
                <a14:useLocalDpi xmlns:a14="http://schemas.microsoft.com/office/drawing/2010/main"/>
              </a:ext>
            </a:extLst>
          </a:blip>
          <a:stretch>
            <a:fillRect/>
          </a:stretch>
        </p:blipFill>
        <p:spPr>
          <a:xfrm>
            <a:off x="738831" y="4946496"/>
            <a:ext cx="648886" cy="648886"/>
          </a:xfrm>
          <a:prstGeom prst="rect">
            <a:avLst/>
          </a:prstGeom>
        </p:spPr>
      </p:pic>
      <p:sp>
        <p:nvSpPr>
          <p:cNvPr id="47" name="Footer Placeholder 4">
            <a:extLst>
              <a:ext uri="{FF2B5EF4-FFF2-40B4-BE49-F238E27FC236}">
                <a16:creationId xmlns:a16="http://schemas.microsoft.com/office/drawing/2014/main" xmlns="" id="{8C09D7A3-702C-4E15-A4F9-753D8C31D7ED}"/>
              </a:ext>
            </a:extLst>
          </p:cNvPr>
          <p:cNvSpPr txBox="1">
            <a:spLocks/>
          </p:cNvSpPr>
          <p:nvPr/>
        </p:nvSpPr>
        <p:spPr>
          <a:xfrm>
            <a:off x="2680773" y="6404360"/>
            <a:ext cx="6478785" cy="365125"/>
          </a:xfrm>
          <a:prstGeom prst="rect">
            <a:avLst/>
          </a:prstGeom>
        </p:spPr>
        <p:txBody>
          <a:bodyPr vert="horz" lIns="91440" tIns="45720" rIns="91440" bIns="45720" rtlCol="0" anchor="ctr"/>
          <a:lstStyle>
            <a:defPPr>
              <a:defRPr lang="en-US"/>
            </a:defPPr>
            <a:lvl1pPr marL="0" algn="ctr" defTabSz="457200" rtl="0" eaLnBrk="1" latinLnBrk="0" hangingPunct="1">
              <a:defRPr sz="800" kern="1200">
                <a:solidFill>
                  <a:schemeClr val="tx1">
                    <a:tint val="75000"/>
                  </a:schemeClr>
                </a:solidFill>
                <a:latin typeface="Arial" panose="020B0604020202020204" pitchFamily="34" charset="0"/>
                <a:ea typeface="+mn-ea"/>
                <a:cs typeface="Arial" panose="020B0604020202020204" pitchFamily="34" charset="0"/>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defTabSz="914126"/>
            <a:r>
              <a:rPr lang="en-US" smtClean="0">
                <a:solidFill>
                  <a:schemeClr val="tx1"/>
                </a:solidFill>
              </a:rPr>
              <a:t>© 2018 AT&amp;T Intellectual Property. All rights reserved. AT&amp;T, Globe logo, Mobilizing Your World and DIRECTV are registered trademarks and service marks of AT&amp;T Intellectual Property and/or AT&amp;T affiliated companies. All other marks are the property of their respective owners. AT&amp;T Proprietary (Internal Use Only). Not for use or disclosure outside the AT&amp;T companies except under written agreement.</a:t>
            </a:r>
            <a:endParaRPr lang="en-US" smtClean="0">
              <a:solidFill>
                <a:prstClr val="black">
                  <a:tint val="75000"/>
                </a:prstClr>
              </a:solidFill>
            </a:endParaRPr>
          </a:p>
          <a:p>
            <a:pPr defTabSz="914126"/>
            <a:endParaRPr lang="en-US" dirty="0">
              <a:solidFill>
                <a:prstClr val="black">
                  <a:tint val="75000"/>
                </a:prstClr>
              </a:solidFill>
            </a:endParaRPr>
          </a:p>
        </p:txBody>
      </p:sp>
    </p:spTree>
    <p:extLst>
      <p:ext uri="{BB962C8B-B14F-4D97-AF65-F5344CB8AC3E}">
        <p14:creationId xmlns:p14="http://schemas.microsoft.com/office/powerpoint/2010/main" val="25574878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3000" fill="hold" nodeType="afterEffect">
                                  <p:stCondLst>
                                    <p:cond delay="500"/>
                                  </p:stCondLst>
                                  <p:childTnLst>
                                    <p:animEffect transition="out" filter="fade">
                                      <p:cBhvr>
                                        <p:cTn id="6" dur="2000" tmFilter="0, 0; .2, .5; .8, .5; 1, 0"/>
                                        <p:tgtEl>
                                          <p:spTgt spid="38">
                                            <p:txEl>
                                              <p:pRg st="0" end="0"/>
                                            </p:txEl>
                                          </p:spTgt>
                                        </p:tgtEl>
                                      </p:cBhvr>
                                    </p:animEffect>
                                    <p:animScale>
                                      <p:cBhvr>
                                        <p:cTn id="7" dur="1000" autoRev="1" fill="hold"/>
                                        <p:tgtEl>
                                          <p:spTgt spid="38">
                                            <p:txEl>
                                              <p:pRg st="0" end="0"/>
                                            </p:txEl>
                                          </p:spTgt>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txBox="1">
            <a:spLocks/>
          </p:cNvSpPr>
          <p:nvPr/>
        </p:nvSpPr>
        <p:spPr>
          <a:xfrm>
            <a:off x="489025" y="6398261"/>
            <a:ext cx="294143" cy="224790"/>
          </a:xfrm>
          <a:prstGeom prst="rect">
            <a:avLst/>
          </a:prstGeom>
        </p:spPr>
        <p:txBody>
          <a:bodyPr vert="horz" lIns="0" tIns="0" rIns="0" bIns="0" rtlCol="0" anchor="t"/>
          <a:lstStyle>
            <a:defPPr>
              <a:defRPr lang="en-US"/>
            </a:defPPr>
            <a:lvl1pPr marL="0" algn="l" defTabSz="914400" rtl="0" eaLnBrk="1" latinLnBrk="0" hangingPunct="1">
              <a:lnSpc>
                <a:spcPts val="900"/>
              </a:lnSpc>
              <a:defRPr sz="720" b="0" kern="1200">
                <a:solidFill>
                  <a:schemeClr val="tx2"/>
                </a:solidFill>
                <a:latin typeface="+mn-lt"/>
                <a:ea typeface="+mn-ea"/>
                <a:cs typeface="ATT Aleck Sans" panose="020B0503020203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12CB907E-C602-C34B-93F7-CA9E40714286}" type="slidenum">
              <a:rPr lang="en-US" smtClean="0">
                <a:solidFill>
                  <a:srgbClr val="000000"/>
                </a:solidFill>
                <a:latin typeface="ATT Aleck Sans"/>
              </a:rPr>
              <a:pPr/>
              <a:t>7</a:t>
            </a:fld>
            <a:r>
              <a:rPr lang="en-US" smtClean="0">
                <a:solidFill>
                  <a:srgbClr val="000000"/>
                </a:solidFill>
                <a:latin typeface="ATT Aleck Sans"/>
              </a:rPr>
              <a:t> </a:t>
            </a:r>
            <a:endParaRPr lang="en-US" dirty="0">
              <a:solidFill>
                <a:srgbClr val="000000"/>
              </a:solidFill>
              <a:latin typeface="ATT Aleck Sans"/>
            </a:endParaRPr>
          </a:p>
        </p:txBody>
      </p:sp>
      <p:sp>
        <p:nvSpPr>
          <p:cNvPr id="3" name="Rounded Rectangle 2"/>
          <p:cNvSpPr/>
          <p:nvPr/>
        </p:nvSpPr>
        <p:spPr bwMode="auto">
          <a:xfrm>
            <a:off x="1663126" y="952917"/>
            <a:ext cx="8338261" cy="3576664"/>
          </a:xfrm>
          <a:prstGeom prst="roundRect">
            <a:avLst>
              <a:gd name="adj" fmla="val 14166"/>
            </a:avLst>
          </a:prstGeom>
          <a:solidFill>
            <a:srgbClr val="7030A0">
              <a:alpha val="26000"/>
            </a:srgbClr>
          </a:solidFill>
          <a:ln w="76200" cap="flat" cmpd="sng" algn="ctr">
            <a:solidFill>
              <a:srgbClr val="009FDB"/>
            </a:solidFill>
            <a:prstDash val="solid"/>
            <a:headEnd type="none" w="med" len="med"/>
            <a:tailEnd type="none" w="med" len="med"/>
          </a:ln>
          <a:effectLst/>
        </p:spPr>
        <p:txBody>
          <a:bodyPr vert="horz" wrap="none" lIns="0" tIns="0" rIns="0" bIns="0" numCol="1" rtlCol="0" anchor="t" anchorCtr="0" compatLnSpc="1">
            <a:prstTxWarp prst="textNoShape">
              <a:avLst/>
            </a:prstTxWarp>
            <a:noAutofit/>
          </a:bodyPr>
          <a:lstStyle/>
          <a:p>
            <a:pPr marL="0" marR="0" lvl="0" indent="0" defTabSz="1170148" eaLnBrk="0" fontAlgn="base" latinLnBrk="0" hangingPunct="0">
              <a:lnSpc>
                <a:spcPct val="100000"/>
              </a:lnSpc>
              <a:spcBef>
                <a:spcPct val="50000"/>
              </a:spcBef>
              <a:spcAft>
                <a:spcPct val="0"/>
              </a:spcAft>
              <a:buClrTx/>
              <a:buSzTx/>
              <a:buFontTx/>
              <a:buNone/>
              <a:tabLst/>
              <a:defRPr/>
            </a:pPr>
            <a:endParaRPr kumimoji="0" lang="en-US" sz="1998" b="1" i="0"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endParaRPr>
          </a:p>
        </p:txBody>
      </p:sp>
      <p:sp>
        <p:nvSpPr>
          <p:cNvPr id="4" name="TextBox 3"/>
          <p:cNvSpPr txBox="1"/>
          <p:nvPr/>
        </p:nvSpPr>
        <p:spPr>
          <a:xfrm>
            <a:off x="8389803" y="2383111"/>
            <a:ext cx="953727" cy="246093"/>
          </a:xfrm>
          <a:prstGeom prst="rect">
            <a:avLst/>
          </a:prstGeom>
          <a:noFill/>
        </p:spPr>
        <p:txBody>
          <a:bodyPr wrap="square" rtlCol="0">
            <a:spAutoFit/>
          </a:bodyPr>
          <a:lstStyle/>
          <a:p>
            <a:pPr algn="ctr" defTabSz="1217367" fontAlgn="base">
              <a:spcBef>
                <a:spcPct val="0"/>
              </a:spcBef>
              <a:spcAft>
                <a:spcPct val="0"/>
              </a:spcAft>
              <a:defRPr/>
            </a:pPr>
            <a:r>
              <a:rPr lang="en-US" sz="1000" b="1" i="1" dirty="0">
                <a:solidFill>
                  <a:srgbClr val="067AB4">
                    <a:lumMod val="75000"/>
                  </a:srgbClr>
                </a:solidFill>
                <a:latin typeface="Arial" charset="0"/>
                <a:cs typeface="Arial" charset="0"/>
              </a:rPr>
              <a:t>Onboard</a:t>
            </a:r>
          </a:p>
        </p:txBody>
      </p:sp>
      <p:sp>
        <p:nvSpPr>
          <p:cNvPr id="5" name="Rounded Rectangle 4"/>
          <p:cNvSpPr/>
          <p:nvPr/>
        </p:nvSpPr>
        <p:spPr bwMode="auto">
          <a:xfrm>
            <a:off x="5233430" y="4366521"/>
            <a:ext cx="1566839"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E6 – Deployment APIs</a:t>
            </a:r>
          </a:p>
        </p:txBody>
      </p:sp>
      <p:sp>
        <p:nvSpPr>
          <p:cNvPr id="6" name="Rounded Rectangle 5"/>
          <p:cNvSpPr/>
          <p:nvPr/>
        </p:nvSpPr>
        <p:spPr bwMode="auto">
          <a:xfrm>
            <a:off x="2090906" y="4376640"/>
            <a:ext cx="1446934"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E7 – License </a:t>
            </a:r>
          </a:p>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Management APIs*</a:t>
            </a:r>
          </a:p>
        </p:txBody>
      </p:sp>
      <p:cxnSp>
        <p:nvCxnSpPr>
          <p:cNvPr id="7" name="Straight Arrow Connector 6"/>
          <p:cNvCxnSpPr/>
          <p:nvPr/>
        </p:nvCxnSpPr>
        <p:spPr>
          <a:xfrm flipV="1">
            <a:off x="6016849" y="4692642"/>
            <a:ext cx="1" cy="291137"/>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sp>
        <p:nvSpPr>
          <p:cNvPr id="8" name="Rounded Rectangle 7"/>
          <p:cNvSpPr/>
          <p:nvPr/>
        </p:nvSpPr>
        <p:spPr bwMode="auto">
          <a:xfrm>
            <a:off x="1663125" y="4993897"/>
            <a:ext cx="8431013" cy="1383703"/>
          </a:xfrm>
          <a:prstGeom prst="roundRect">
            <a:avLst>
              <a:gd name="adj" fmla="val 0"/>
            </a:avLst>
          </a:prstGeom>
          <a:noFill/>
          <a:ln w="25400" cap="flat" cmpd="sng" algn="ctr">
            <a:solidFill>
              <a:srgbClr val="009FDB"/>
            </a:solidFill>
            <a:prstDash val="solid"/>
          </a:ln>
          <a:effectLst/>
        </p:spPr>
        <p:txBody>
          <a:bodyPr rot="0" spcFirstLastPara="0" vertOverflow="overflow" horzOverflow="overflow" vert="horz" wrap="square" lIns="91345" tIns="45672" rIns="91345" bIns="45672" numCol="1" spcCol="0" rtlCol="0" fromWordArt="0" anchor="ctr" anchorCtr="0" forceAA="0" compatLnSpc="1">
            <a:prstTxWarp prst="textNoShape">
              <a:avLst/>
            </a:prstTxWarp>
            <a:noAutofit/>
          </a:bodyPr>
          <a:lstStyle/>
          <a:p>
            <a:pPr marL="0" marR="0" lvl="0" indent="0" algn="ctr" defTabSz="1217367" eaLnBrk="1" fontAlgn="base" latinLnBrk="0" hangingPunct="1">
              <a:lnSpc>
                <a:spcPct val="100000"/>
              </a:lnSpc>
              <a:spcBef>
                <a:spcPct val="0"/>
              </a:spcBef>
              <a:spcAft>
                <a:spcPct val="0"/>
              </a:spcAft>
              <a:buClrTx/>
              <a:buSzTx/>
              <a:buFontTx/>
              <a:buNone/>
              <a:tabLst/>
              <a:defRPr/>
            </a:pPr>
            <a:endParaRPr kumimoji="0" lang="en-US" sz="2398" b="0" i="0" u="none" strike="noStrike" kern="0" cap="none" spc="0" normalizeH="0" baseline="0" noProof="0" dirty="0">
              <a:ln>
                <a:noFill/>
              </a:ln>
              <a:solidFill>
                <a:prstClr val="white"/>
              </a:solidFill>
              <a:effectLst/>
              <a:uLnTx/>
              <a:uFillTx/>
              <a:latin typeface="ATT Aleck Sans"/>
              <a:ea typeface="+mn-ea"/>
              <a:cs typeface="+mn-cs"/>
            </a:endParaRPr>
          </a:p>
        </p:txBody>
      </p:sp>
      <p:sp>
        <p:nvSpPr>
          <p:cNvPr id="9" name="Rounded Rectangle 8"/>
          <p:cNvSpPr/>
          <p:nvPr/>
        </p:nvSpPr>
        <p:spPr bwMode="auto">
          <a:xfrm>
            <a:off x="5399527" y="783653"/>
            <a:ext cx="1251792"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E2 - Web APIs </a:t>
            </a:r>
          </a:p>
        </p:txBody>
      </p:sp>
      <p:sp>
        <p:nvSpPr>
          <p:cNvPr id="10" name="Rounded Rectangle 9"/>
          <p:cNvSpPr/>
          <p:nvPr/>
        </p:nvSpPr>
        <p:spPr bwMode="auto">
          <a:xfrm>
            <a:off x="8369359" y="763910"/>
            <a:ext cx="1192107"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E4 - Admin APIs</a:t>
            </a:r>
          </a:p>
        </p:txBody>
      </p:sp>
      <p:sp>
        <p:nvSpPr>
          <p:cNvPr id="11" name="Rounded Rectangle 10"/>
          <p:cNvSpPr/>
          <p:nvPr/>
        </p:nvSpPr>
        <p:spPr bwMode="auto">
          <a:xfrm>
            <a:off x="8431329" y="4382873"/>
            <a:ext cx="1130137"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E3 - OA&amp;M APIs</a:t>
            </a:r>
          </a:p>
        </p:txBody>
      </p:sp>
      <p:sp>
        <p:nvSpPr>
          <p:cNvPr id="12" name="Rounded Rectangle 11"/>
          <p:cNvSpPr/>
          <p:nvPr/>
        </p:nvSpPr>
        <p:spPr>
          <a:xfrm>
            <a:off x="2069817" y="855136"/>
            <a:ext cx="1426194" cy="215311"/>
          </a:xfrm>
          <a:prstGeom prst="roundRect">
            <a:avLst>
              <a:gd name="adj" fmla="val 50000"/>
            </a:avLst>
          </a:prstGeom>
          <a:solidFill>
            <a:srgbClr val="009FDB"/>
          </a:solidFill>
          <a:ln w="38100" cap="flat" cmpd="sng" algn="ctr">
            <a:solidFill>
              <a:srgbClr val="009FDB"/>
            </a:solidFill>
            <a:prstDash val="solid"/>
            <a:headEnd type="none" w="med" len="med"/>
            <a:tailEnd type="none" w="med" len="med"/>
          </a:ln>
          <a:effectLst/>
        </p:spPr>
        <p:txBody>
          <a:bodyPr vert="horz" wrap="none" lIns="0" tIns="0" rIns="0" bIns="0" numCol="1" rtlCol="0" anchor="ctr"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999" b="1" i="1" u="none" strike="noStrike" kern="0" cap="none" spc="0" normalizeH="0" baseline="0" noProof="0" dirty="0">
                <a:ln>
                  <a:noFill/>
                </a:ln>
                <a:solidFill>
                  <a:srgbClr val="FFFF00"/>
                </a:solidFill>
                <a:effectLst/>
                <a:uLnTx/>
                <a:uFillTx/>
                <a:latin typeface="Arial" charset="0"/>
                <a:ea typeface="Arial" pitchFamily="-111" charset="-52"/>
                <a:cs typeface="Calibri" panose="020F0502020204030204" pitchFamily="34" charset="0"/>
              </a:rPr>
              <a:t>External API Gateway</a:t>
            </a:r>
          </a:p>
        </p:txBody>
      </p:sp>
      <p:sp>
        <p:nvSpPr>
          <p:cNvPr id="13" name="Rounded Rectangle 12"/>
          <p:cNvSpPr/>
          <p:nvPr/>
        </p:nvSpPr>
        <p:spPr bwMode="auto">
          <a:xfrm>
            <a:off x="5812245" y="1250055"/>
            <a:ext cx="2315705" cy="1299689"/>
          </a:xfrm>
          <a:prstGeom prst="roundRect">
            <a:avLst>
              <a:gd name="adj" fmla="val 8056"/>
            </a:avLst>
          </a:prstGeom>
          <a:solidFill>
            <a:srgbClr val="067AB4"/>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algn="ctr" defTabSz="1170148" eaLnBrk="0" fontAlgn="base" hangingPunct="0">
              <a:spcBef>
                <a:spcPct val="50000"/>
              </a:spcBef>
              <a:spcAft>
                <a:spcPct val="0"/>
              </a:spcAft>
              <a:defRPr/>
            </a:pPr>
            <a:r>
              <a:rPr lang="en-US" sz="1199" b="1" kern="0" dirty="0">
                <a:solidFill>
                  <a:srgbClr val="FFFFFF"/>
                </a:solidFill>
                <a:latin typeface="Arial" panose="020B0604020202020204" pitchFamily="34" charset="0"/>
                <a:ea typeface="Arial" pitchFamily="-111" charset="-52"/>
                <a:cs typeface="Arial" panose="020B0604020202020204" pitchFamily="34" charset="0"/>
              </a:rPr>
              <a:t>Design Studio</a:t>
            </a:r>
          </a:p>
        </p:txBody>
      </p:sp>
      <p:sp>
        <p:nvSpPr>
          <p:cNvPr id="14" name="Rounded Rectangle 305"/>
          <p:cNvSpPr/>
          <p:nvPr/>
        </p:nvSpPr>
        <p:spPr>
          <a:xfrm rot="16200000">
            <a:off x="3674633" y="1860725"/>
            <a:ext cx="992672" cy="264789"/>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Validation*</a:t>
            </a:r>
          </a:p>
        </p:txBody>
      </p:sp>
      <p:sp>
        <p:nvSpPr>
          <p:cNvPr id="15" name="Rounded Rectangle 64"/>
          <p:cNvSpPr/>
          <p:nvPr/>
        </p:nvSpPr>
        <p:spPr bwMode="auto">
          <a:xfrm>
            <a:off x="5812245" y="2973400"/>
            <a:ext cx="2315704" cy="1299689"/>
          </a:xfrm>
          <a:prstGeom prst="roundRect">
            <a:avLst>
              <a:gd name="adj" fmla="val 8056"/>
            </a:avLst>
          </a:prstGeom>
          <a:solidFill>
            <a:srgbClr val="71C5E8"/>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Portal/</a:t>
            </a:r>
            <a:r>
              <a:rPr kumimoji="0" lang="en-US" sz="1199" b="1" i="0" u="none" strike="noStrike" kern="0" cap="none" spc="0" normalizeH="0" baseline="0" noProof="0" dirty="0" err="1">
                <a:ln>
                  <a:noFill/>
                </a:ln>
                <a:solidFill>
                  <a:srgbClr val="FFFFFF"/>
                </a:solidFill>
                <a:effectLst/>
                <a:uLnTx/>
                <a:uFillTx/>
                <a:latin typeface="Arial" panose="020B0604020202020204" pitchFamily="34" charset="0"/>
                <a:ea typeface="Arial" pitchFamily="-111" charset="-52"/>
                <a:cs typeface="Arial" panose="020B0604020202020204" pitchFamily="34" charset="0"/>
              </a:rPr>
              <a:t>MarketPlace</a:t>
            </a:r>
            <a:endPar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endParaRPr>
          </a:p>
        </p:txBody>
      </p:sp>
      <p:sp>
        <p:nvSpPr>
          <p:cNvPr id="16" name="Rounded Rectangle 64"/>
          <p:cNvSpPr/>
          <p:nvPr/>
        </p:nvSpPr>
        <p:spPr bwMode="auto">
          <a:xfrm>
            <a:off x="2165126" y="2967460"/>
            <a:ext cx="2352875" cy="1299689"/>
          </a:xfrm>
          <a:prstGeom prst="roundRect">
            <a:avLst>
              <a:gd name="adj" fmla="val 8056"/>
            </a:avLst>
          </a:prstGeom>
          <a:solidFill>
            <a:srgbClr val="71C5E8">
              <a:lumMod val="75000"/>
            </a:srgbClr>
          </a:solidFill>
          <a:ln>
            <a:solidFill>
              <a:srgbClr val="71C5E8"/>
            </a:solid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Validation</a:t>
            </a:r>
          </a:p>
        </p:txBody>
      </p:sp>
      <p:sp>
        <p:nvSpPr>
          <p:cNvPr id="17" name="Rounded Rectangle 299"/>
          <p:cNvSpPr/>
          <p:nvPr/>
        </p:nvSpPr>
        <p:spPr>
          <a:xfrm>
            <a:off x="2382592" y="3231567"/>
            <a:ext cx="1642407" cy="146569"/>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Validation Toolkits</a:t>
            </a:r>
          </a:p>
        </p:txBody>
      </p:sp>
      <p:sp>
        <p:nvSpPr>
          <p:cNvPr id="18" name="Rounded Rectangle 300"/>
          <p:cNvSpPr/>
          <p:nvPr/>
        </p:nvSpPr>
        <p:spPr>
          <a:xfrm>
            <a:off x="2382592" y="3611977"/>
            <a:ext cx="1642407" cy="161226"/>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Policy Enforcement*</a:t>
            </a:r>
          </a:p>
        </p:txBody>
      </p:sp>
      <p:sp>
        <p:nvSpPr>
          <p:cNvPr id="19" name="Rounded Rectangle 301"/>
          <p:cNvSpPr/>
          <p:nvPr/>
        </p:nvSpPr>
        <p:spPr>
          <a:xfrm>
            <a:off x="2382592" y="3807780"/>
            <a:ext cx="1642407" cy="161226"/>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Simulator/Tester*</a:t>
            </a:r>
          </a:p>
        </p:txBody>
      </p:sp>
      <p:sp>
        <p:nvSpPr>
          <p:cNvPr id="20" name="Rounded Rectangle 304"/>
          <p:cNvSpPr/>
          <p:nvPr/>
        </p:nvSpPr>
        <p:spPr>
          <a:xfrm>
            <a:off x="2382592" y="3416021"/>
            <a:ext cx="1642407" cy="161226"/>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Notification/Alert</a:t>
            </a:r>
          </a:p>
        </p:txBody>
      </p:sp>
      <p:sp>
        <p:nvSpPr>
          <p:cNvPr id="21" name="Rounded Rectangle 305"/>
          <p:cNvSpPr/>
          <p:nvPr/>
        </p:nvSpPr>
        <p:spPr>
          <a:xfrm rot="16200000">
            <a:off x="3734986" y="3544395"/>
            <a:ext cx="937361" cy="297044"/>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ts val="1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Workflow*</a:t>
            </a:r>
          </a:p>
          <a:p>
            <a:pPr marL="0" marR="0" lvl="0" indent="0" algn="ctr" defTabSz="1216150" eaLnBrk="1" fontAlgn="base" latinLnBrk="0" hangingPunct="1">
              <a:lnSpc>
                <a:spcPts val="1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Engine</a:t>
            </a:r>
          </a:p>
        </p:txBody>
      </p:sp>
      <p:sp>
        <p:nvSpPr>
          <p:cNvPr id="22" name="Rectangle 21"/>
          <p:cNvSpPr/>
          <p:nvPr/>
        </p:nvSpPr>
        <p:spPr>
          <a:xfrm rot="16200000">
            <a:off x="5011360" y="-623556"/>
            <a:ext cx="83818" cy="6780286"/>
          </a:xfrm>
          <a:prstGeom prst="rect">
            <a:avLst/>
          </a:prstGeom>
          <a:solidFill>
            <a:srgbClr val="009FDB"/>
          </a:solidFill>
          <a:ln w="25400" cap="flat" cmpd="sng" algn="ctr">
            <a:noFill/>
            <a:prstDash val="solid"/>
          </a:ln>
          <a:effectLst/>
        </p:spPr>
        <p:txBody>
          <a:bodyPr rtlCol="0" anchor="ctr"/>
          <a:lstStyle/>
          <a:p>
            <a:pPr marL="0" marR="0" lvl="0" indent="0" algn="ctr" defTabSz="1216395" eaLnBrk="1" fontAlgn="base" latinLnBrk="0" hangingPunct="1">
              <a:lnSpc>
                <a:spcPct val="100000"/>
              </a:lnSpc>
              <a:spcBef>
                <a:spcPct val="0"/>
              </a:spcBef>
              <a:spcAft>
                <a:spcPct val="0"/>
              </a:spcAft>
              <a:buClrTx/>
              <a:buSzTx/>
              <a:buFontTx/>
              <a:buNone/>
              <a:tabLst/>
              <a:defRPr/>
            </a:pPr>
            <a:endParaRPr kumimoji="0" lang="en-US" sz="2398" b="0" i="0" u="none" strike="noStrike" kern="0" cap="none" spc="0" normalizeH="0" baseline="0" noProof="0">
              <a:ln>
                <a:noFill/>
              </a:ln>
              <a:solidFill>
                <a:prstClr val="white"/>
              </a:solidFill>
              <a:effectLst/>
              <a:uLnTx/>
              <a:uFillTx/>
              <a:cs typeface="Arial" charset="0"/>
            </a:endParaRPr>
          </a:p>
        </p:txBody>
      </p:sp>
      <p:sp>
        <p:nvSpPr>
          <p:cNvPr id="23" name="Rounded Rectangle 240"/>
          <p:cNvSpPr/>
          <p:nvPr/>
        </p:nvSpPr>
        <p:spPr>
          <a:xfrm>
            <a:off x="1765017" y="2641450"/>
            <a:ext cx="1426194" cy="215311"/>
          </a:xfrm>
          <a:prstGeom prst="roundRect">
            <a:avLst>
              <a:gd name="adj" fmla="val 50000"/>
            </a:avLst>
          </a:prstGeom>
          <a:solidFill>
            <a:srgbClr val="009FDB"/>
          </a:solidFill>
          <a:ln w="38100" cap="flat" cmpd="sng" algn="ctr">
            <a:solidFill>
              <a:srgbClr val="009FDB"/>
            </a:solidFill>
            <a:prstDash val="solid"/>
            <a:headEnd type="none" w="med" len="med"/>
            <a:tailEnd type="none" w="med" len="med"/>
          </a:ln>
          <a:effectLst/>
        </p:spPr>
        <p:txBody>
          <a:bodyPr vert="horz" wrap="none" lIns="0" tIns="0" rIns="0" bIns="0" numCol="1" rtlCol="0" anchor="ctr"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999" b="1" i="1" u="none" strike="noStrike" kern="0" cap="none" spc="0" normalizeH="0" baseline="0" noProof="0" dirty="0">
                <a:ln>
                  <a:noFill/>
                </a:ln>
                <a:solidFill>
                  <a:srgbClr val="FFFF00"/>
                </a:solidFill>
                <a:effectLst/>
                <a:uLnTx/>
                <a:uFillTx/>
                <a:latin typeface="Arial" charset="0"/>
                <a:ea typeface="Arial" pitchFamily="-111" charset="-52"/>
                <a:cs typeface="Calibri" panose="020F0502020204030204" pitchFamily="34" charset="0"/>
              </a:rPr>
              <a:t>Internal API Services</a:t>
            </a:r>
          </a:p>
        </p:txBody>
      </p:sp>
      <p:sp>
        <p:nvSpPr>
          <p:cNvPr id="24" name="Rounded Rectangle 64"/>
          <p:cNvSpPr/>
          <p:nvPr/>
        </p:nvSpPr>
        <p:spPr bwMode="auto">
          <a:xfrm>
            <a:off x="8396187" y="1250052"/>
            <a:ext cx="1153199" cy="3028836"/>
          </a:xfrm>
          <a:prstGeom prst="roundRect">
            <a:avLst>
              <a:gd name="adj" fmla="val 8056"/>
            </a:avLst>
          </a:prstGeom>
          <a:solidFill>
            <a:srgbClr val="D2D2D2"/>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OA&amp;M</a:t>
            </a:r>
          </a:p>
        </p:txBody>
      </p:sp>
      <p:sp>
        <p:nvSpPr>
          <p:cNvPr id="25" name="Rounded Rectangle 299"/>
          <p:cNvSpPr/>
          <p:nvPr/>
        </p:nvSpPr>
        <p:spPr>
          <a:xfrm>
            <a:off x="8503333" y="1873357"/>
            <a:ext cx="921893" cy="362276"/>
          </a:xfrm>
          <a:prstGeom prst="roundRect">
            <a:avLst/>
          </a:prstGeom>
          <a:gradFill rotWithShape="1">
            <a:gsLst>
              <a:gs pos="0">
                <a:srgbClr val="009FDB">
                  <a:lumMod val="50000"/>
                  <a:lumOff val="50000"/>
                </a:srgbClr>
              </a:gs>
              <a:gs pos="35000">
                <a:srgbClr val="000000">
                  <a:lumMod val="40000"/>
                  <a:lumOff val="60000"/>
                </a:srgbClr>
              </a:gs>
              <a:gs pos="100000">
                <a:srgbClr val="D2D2D2">
                  <a:lumMod val="20000"/>
                  <a:lumOff val="8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 </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Management</a:t>
            </a:r>
          </a:p>
        </p:txBody>
      </p:sp>
      <p:sp>
        <p:nvSpPr>
          <p:cNvPr id="26" name="Rounded Rectangle 300"/>
          <p:cNvSpPr/>
          <p:nvPr/>
        </p:nvSpPr>
        <p:spPr>
          <a:xfrm>
            <a:off x="8503333" y="2667845"/>
            <a:ext cx="921893" cy="231733"/>
          </a:xfrm>
          <a:prstGeom prst="roundRect">
            <a:avLst/>
          </a:prstGeom>
          <a:gradFill rotWithShape="1">
            <a:gsLst>
              <a:gs pos="0">
                <a:srgbClr val="009FDB">
                  <a:lumMod val="50000"/>
                  <a:lumOff val="50000"/>
                </a:srgbClr>
              </a:gs>
              <a:gs pos="35000">
                <a:srgbClr val="000000">
                  <a:lumMod val="40000"/>
                  <a:lumOff val="60000"/>
                </a:srgbClr>
              </a:gs>
              <a:gs pos="100000">
                <a:srgbClr val="D2D2D2">
                  <a:lumMod val="20000"/>
                  <a:lumOff val="8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Monitoring</a:t>
            </a:r>
          </a:p>
        </p:txBody>
      </p:sp>
      <p:sp>
        <p:nvSpPr>
          <p:cNvPr id="27" name="Rounded Rectangle 304"/>
          <p:cNvSpPr/>
          <p:nvPr/>
        </p:nvSpPr>
        <p:spPr>
          <a:xfrm>
            <a:off x="8503333" y="2266997"/>
            <a:ext cx="930963" cy="376189"/>
          </a:xfrm>
          <a:prstGeom prst="roundRect">
            <a:avLst/>
          </a:prstGeom>
          <a:gradFill rotWithShape="1">
            <a:gsLst>
              <a:gs pos="0">
                <a:srgbClr val="009FDB">
                  <a:lumMod val="50000"/>
                  <a:lumOff val="50000"/>
                </a:srgbClr>
              </a:gs>
              <a:gs pos="35000">
                <a:srgbClr val="000000">
                  <a:lumMod val="40000"/>
                  <a:lumOff val="60000"/>
                </a:srgbClr>
              </a:gs>
              <a:gs pos="100000">
                <a:srgbClr val="D2D2D2">
                  <a:lumMod val="20000"/>
                  <a:lumOff val="8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Security </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Management</a:t>
            </a:r>
          </a:p>
        </p:txBody>
      </p:sp>
      <p:sp>
        <p:nvSpPr>
          <p:cNvPr id="28" name="Rounded Rectangle 27"/>
          <p:cNvSpPr/>
          <p:nvPr/>
        </p:nvSpPr>
        <p:spPr bwMode="auto">
          <a:xfrm rot="16200000">
            <a:off x="9277745" y="2578663"/>
            <a:ext cx="1449472"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0"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E5 – Federation APIs</a:t>
            </a:r>
          </a:p>
        </p:txBody>
      </p:sp>
      <p:pic>
        <p:nvPicPr>
          <p:cNvPr id="29" name="Picture 28"/>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924798" y="5294092"/>
            <a:ext cx="648896" cy="137833"/>
          </a:xfrm>
          <a:prstGeom prst="rect">
            <a:avLst/>
          </a:prstGeom>
        </p:spPr>
      </p:pic>
      <p:cxnSp>
        <p:nvCxnSpPr>
          <p:cNvPr id="30" name="Straight Arrow Connector 29"/>
          <p:cNvCxnSpPr>
            <a:endCxn id="64" idx="2"/>
          </p:cNvCxnSpPr>
          <p:nvPr/>
        </p:nvCxnSpPr>
        <p:spPr>
          <a:xfrm flipV="1">
            <a:off x="6970097" y="2549743"/>
            <a:ext cx="0" cy="423656"/>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cxnSp>
        <p:nvCxnSpPr>
          <p:cNvPr id="31" name="Straight Arrow Connector 30"/>
          <p:cNvCxnSpPr/>
          <p:nvPr/>
        </p:nvCxnSpPr>
        <p:spPr>
          <a:xfrm flipV="1">
            <a:off x="3341563" y="2549743"/>
            <a:ext cx="0" cy="417716"/>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sp>
        <p:nvSpPr>
          <p:cNvPr id="32" name="TextBox 31"/>
          <p:cNvSpPr txBox="1"/>
          <p:nvPr/>
        </p:nvSpPr>
        <p:spPr>
          <a:xfrm>
            <a:off x="1794224" y="4973135"/>
            <a:ext cx="8045197" cy="307777"/>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400" b="1" i="0" u="none" strike="noStrike" kern="0" cap="none" spc="0" normalizeH="0" baseline="0" noProof="0" dirty="0">
                <a:ln>
                  <a:noFill/>
                </a:ln>
                <a:solidFill>
                  <a:prstClr val="black"/>
                </a:solidFill>
                <a:effectLst/>
                <a:uLnTx/>
                <a:uFillTx/>
              </a:rPr>
              <a:t>Target Deployment Environments (including external data sources for training and execution)</a:t>
            </a:r>
          </a:p>
        </p:txBody>
      </p:sp>
      <p:grpSp>
        <p:nvGrpSpPr>
          <p:cNvPr id="33" name="Group 32"/>
          <p:cNvGrpSpPr/>
          <p:nvPr/>
        </p:nvGrpSpPr>
        <p:grpSpPr>
          <a:xfrm>
            <a:off x="2754711" y="385723"/>
            <a:ext cx="963226" cy="413528"/>
            <a:chOff x="11472668" y="3293747"/>
            <a:chExt cx="963226" cy="484964"/>
          </a:xfrm>
        </p:grpSpPr>
        <p:pic>
          <p:nvPicPr>
            <p:cNvPr id="34" name="Picture 33" descr="j0433941"/>
            <p:cNvPicPr>
              <a:picLocks noChangeAspect="1" noChangeArrowheads="1"/>
            </p:cNvPicPr>
            <p:nvPr/>
          </p:nvPicPr>
          <p:blipFill>
            <a:blip r:embed="rId3" cstate="print"/>
            <a:srcRect/>
            <a:stretch>
              <a:fillRect/>
            </a:stretch>
          </p:blipFill>
          <p:spPr bwMode="auto">
            <a:xfrm flipH="1">
              <a:off x="11472668" y="3293747"/>
              <a:ext cx="455443" cy="484964"/>
            </a:xfrm>
            <a:prstGeom prst="rect">
              <a:avLst/>
            </a:prstGeom>
            <a:noFill/>
            <a:ln w="12700">
              <a:noFill/>
              <a:miter lim="800000"/>
              <a:headEnd/>
              <a:tailEnd/>
            </a:ln>
            <a:effectLst>
              <a:outerShdw blurRad="50800" dist="38100" dir="2700000" algn="tl" rotWithShape="0">
                <a:prstClr val="black">
                  <a:alpha val="40000"/>
                </a:prstClr>
              </a:outerShdw>
            </a:effectLst>
            <a:scene3d>
              <a:camera prst="orthographicFront">
                <a:rot lat="0" lon="10800000" rev="0"/>
              </a:camera>
              <a:lightRig rig="threePt" dir="t"/>
            </a:scene3d>
          </p:spPr>
        </p:pic>
        <p:sp>
          <p:nvSpPr>
            <p:cNvPr id="35" name="TextBox 34"/>
            <p:cNvSpPr txBox="1"/>
            <p:nvPr/>
          </p:nvSpPr>
          <p:spPr>
            <a:xfrm>
              <a:off x="12011634" y="3462573"/>
              <a:ext cx="424260" cy="191171"/>
            </a:xfrm>
            <a:prstGeom prst="rect">
              <a:avLst/>
            </a:prstGeom>
            <a:noFill/>
            <a:ln>
              <a:noFill/>
            </a:ln>
          </p:spPr>
          <p:txBody>
            <a:bodyPr wrap="none" lIns="0" tIns="0" rIns="0" bIns="0" rtlCol="0">
              <a:noAutofit/>
            </a:bodyPr>
            <a:lstStyle/>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rPr>
                <a:t>Modeler</a:t>
              </a:r>
            </a:p>
          </p:txBody>
        </p:sp>
      </p:grpSp>
      <p:grpSp>
        <p:nvGrpSpPr>
          <p:cNvPr id="36" name="Group 35"/>
          <p:cNvGrpSpPr/>
          <p:nvPr/>
        </p:nvGrpSpPr>
        <p:grpSpPr>
          <a:xfrm>
            <a:off x="5821355" y="244642"/>
            <a:ext cx="835509" cy="413528"/>
            <a:chOff x="11472668" y="3293747"/>
            <a:chExt cx="835509" cy="484964"/>
          </a:xfrm>
        </p:grpSpPr>
        <p:pic>
          <p:nvPicPr>
            <p:cNvPr id="37" name="Picture 36" descr="j0433941"/>
            <p:cNvPicPr>
              <a:picLocks noChangeAspect="1" noChangeArrowheads="1"/>
            </p:cNvPicPr>
            <p:nvPr/>
          </p:nvPicPr>
          <p:blipFill>
            <a:blip r:embed="rId3" cstate="print"/>
            <a:srcRect/>
            <a:stretch>
              <a:fillRect/>
            </a:stretch>
          </p:blipFill>
          <p:spPr bwMode="auto">
            <a:xfrm flipH="1">
              <a:off x="11472668" y="3293747"/>
              <a:ext cx="455443" cy="484964"/>
            </a:xfrm>
            <a:prstGeom prst="rect">
              <a:avLst/>
            </a:prstGeom>
            <a:noFill/>
            <a:ln w="12700">
              <a:noFill/>
              <a:miter lim="800000"/>
              <a:headEnd/>
              <a:tailEnd/>
            </a:ln>
            <a:effectLst>
              <a:outerShdw blurRad="50800" dist="38100" dir="2700000" algn="tl" rotWithShape="0">
                <a:prstClr val="black">
                  <a:alpha val="40000"/>
                </a:prstClr>
              </a:outerShdw>
            </a:effectLst>
            <a:scene3d>
              <a:camera prst="orthographicFront">
                <a:rot lat="0" lon="10800000" rev="0"/>
              </a:camera>
              <a:lightRig rig="threePt" dir="t"/>
            </a:scene3d>
          </p:spPr>
        </p:pic>
        <p:sp>
          <p:nvSpPr>
            <p:cNvPr id="38" name="TextBox 37"/>
            <p:cNvSpPr txBox="1"/>
            <p:nvPr/>
          </p:nvSpPr>
          <p:spPr>
            <a:xfrm>
              <a:off x="11883917" y="3452338"/>
              <a:ext cx="424260" cy="191171"/>
            </a:xfrm>
            <a:prstGeom prst="rect">
              <a:avLst/>
            </a:prstGeom>
            <a:noFill/>
            <a:ln>
              <a:noFill/>
            </a:ln>
          </p:spPr>
          <p:txBody>
            <a:bodyPr wrap="none" lIns="0" tIns="0" rIns="0" bIns="0" rtlCol="0">
              <a:noAutofit/>
            </a:bodyPr>
            <a:lstStyle/>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rPr>
                <a:t>User</a:t>
              </a:r>
            </a:p>
          </p:txBody>
        </p:sp>
      </p:grpSp>
      <p:grpSp>
        <p:nvGrpSpPr>
          <p:cNvPr id="39" name="Group 38"/>
          <p:cNvGrpSpPr/>
          <p:nvPr/>
        </p:nvGrpSpPr>
        <p:grpSpPr>
          <a:xfrm>
            <a:off x="8774813" y="255098"/>
            <a:ext cx="998782" cy="413528"/>
            <a:chOff x="11472668" y="3293747"/>
            <a:chExt cx="998782" cy="484964"/>
          </a:xfrm>
        </p:grpSpPr>
        <p:pic>
          <p:nvPicPr>
            <p:cNvPr id="40" name="Picture 39" descr="j0433941"/>
            <p:cNvPicPr>
              <a:picLocks noChangeAspect="1" noChangeArrowheads="1"/>
            </p:cNvPicPr>
            <p:nvPr/>
          </p:nvPicPr>
          <p:blipFill>
            <a:blip r:embed="rId3" cstate="print"/>
            <a:srcRect/>
            <a:stretch>
              <a:fillRect/>
            </a:stretch>
          </p:blipFill>
          <p:spPr bwMode="auto">
            <a:xfrm flipH="1">
              <a:off x="11472668" y="3293747"/>
              <a:ext cx="455443" cy="484964"/>
            </a:xfrm>
            <a:prstGeom prst="rect">
              <a:avLst/>
            </a:prstGeom>
            <a:noFill/>
            <a:ln w="12700">
              <a:noFill/>
              <a:miter lim="800000"/>
              <a:headEnd/>
              <a:tailEnd/>
            </a:ln>
            <a:effectLst>
              <a:outerShdw blurRad="50800" dist="38100" dir="2700000" algn="tl" rotWithShape="0">
                <a:prstClr val="black">
                  <a:alpha val="40000"/>
                </a:prstClr>
              </a:outerShdw>
            </a:effectLst>
            <a:scene3d>
              <a:camera prst="orthographicFront">
                <a:rot lat="0" lon="10800000" rev="0"/>
              </a:camera>
              <a:lightRig rig="threePt" dir="t"/>
            </a:scene3d>
          </p:spPr>
        </p:pic>
        <p:sp>
          <p:nvSpPr>
            <p:cNvPr id="41" name="TextBox 40"/>
            <p:cNvSpPr txBox="1"/>
            <p:nvPr/>
          </p:nvSpPr>
          <p:spPr>
            <a:xfrm>
              <a:off x="12047190" y="3439224"/>
              <a:ext cx="424260" cy="191171"/>
            </a:xfrm>
            <a:prstGeom prst="rect">
              <a:avLst/>
            </a:prstGeom>
            <a:noFill/>
            <a:ln>
              <a:noFill/>
            </a:ln>
          </p:spPr>
          <p:txBody>
            <a:bodyPr wrap="none" lIns="0" tIns="0" rIns="0" bIns="0" rtlCol="0">
              <a:noAutofit/>
            </a:bodyPr>
            <a:lstStyle/>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dirty="0">
                  <a:ln>
                    <a:noFill/>
                  </a:ln>
                  <a:solidFill>
                    <a:srgbClr val="002060"/>
                  </a:solidFill>
                  <a:effectLst/>
                  <a:uLnTx/>
                  <a:uFillTx/>
                </a:rPr>
                <a:t>Operator</a:t>
              </a:r>
            </a:p>
          </p:txBody>
        </p:sp>
      </p:grpSp>
      <p:sp>
        <p:nvSpPr>
          <p:cNvPr id="42" name="Can 306"/>
          <p:cNvSpPr/>
          <p:nvPr/>
        </p:nvSpPr>
        <p:spPr>
          <a:xfrm>
            <a:off x="8500583" y="3236267"/>
            <a:ext cx="932660" cy="946855"/>
          </a:xfrm>
          <a:prstGeom prst="can">
            <a:avLst>
              <a:gd name="adj" fmla="val 36242"/>
            </a:avLst>
          </a:prstGeom>
          <a:solidFill>
            <a:srgbClr val="D2D2D2">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99" b="1" i="0" u="none" strike="noStrike" kern="0" cap="none" spc="0" normalizeH="0" baseline="0" noProof="0" dirty="0">
                <a:ln>
                  <a:noFill/>
                </a:ln>
                <a:solidFill>
                  <a:prstClr val="black"/>
                </a:solidFill>
                <a:effectLst/>
                <a:uLnTx/>
                <a:uFillTx/>
                <a:latin typeface="ATT Aleck Sans"/>
                <a:ea typeface="+mn-ea"/>
                <a:cs typeface="+mn-cs"/>
              </a:rPr>
              <a:t>OA&amp;M</a:t>
            </a: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99" b="1" i="0" u="none" strike="noStrike" kern="0" cap="none" spc="0" normalizeH="0" baseline="0" noProof="0" dirty="0">
                <a:ln>
                  <a:noFill/>
                </a:ln>
                <a:solidFill>
                  <a:prstClr val="black"/>
                </a:solidFill>
                <a:effectLst/>
                <a:uLnTx/>
                <a:uFillTx/>
                <a:latin typeface="ATT Aleck Sans"/>
                <a:ea typeface="+mn-ea"/>
                <a:cs typeface="+mn-cs"/>
              </a:rPr>
              <a:t>Database</a:t>
            </a: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p:txBody>
      </p:sp>
      <p:sp>
        <p:nvSpPr>
          <p:cNvPr id="43" name="Can 306"/>
          <p:cNvSpPr/>
          <p:nvPr/>
        </p:nvSpPr>
        <p:spPr>
          <a:xfrm>
            <a:off x="4643295" y="1249859"/>
            <a:ext cx="1007733" cy="1315665"/>
          </a:xfrm>
          <a:prstGeom prst="can">
            <a:avLst>
              <a:gd name="adj" fmla="val 19495"/>
            </a:avLst>
          </a:prstGeom>
          <a:solidFill>
            <a:srgbClr val="959595">
              <a:lumMod val="60000"/>
              <a:lumOff val="40000"/>
            </a:srgbClr>
          </a:solidFill>
          <a:ln w="9525" cap="flat" cmpd="sng" algn="ctr">
            <a:solidFill>
              <a:srgbClr val="5A5A5A">
                <a:lumMod val="60000"/>
                <a:lumOff val="40000"/>
              </a:srgbClr>
            </a:solidFill>
            <a:prstDash val="solid"/>
          </a:ln>
          <a:effectLst>
            <a:outerShdw blurRad="40000" dist="20000" dir="5400000" rotWithShape="0">
              <a:srgbClr val="000000">
                <a:alpha val="38000"/>
              </a:srgbClr>
            </a:outerShdw>
          </a:effectLst>
          <a:scene3d>
            <a:camera prst="orthographicFront"/>
            <a:lightRig rig="morning" dir="t"/>
          </a:scene3d>
          <a:sp3d prstMaterial="metal"/>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99" b="1" i="0" u="none" strike="noStrike" kern="0" cap="none" spc="0" normalizeH="0" baseline="0" noProof="0" dirty="0">
                <a:ln>
                  <a:noFill/>
                </a:ln>
                <a:solidFill>
                  <a:prstClr val="black"/>
                </a:solidFill>
                <a:effectLst/>
                <a:uLnTx/>
                <a:uFillTx/>
                <a:latin typeface="ATT Aleck Sans"/>
                <a:ea typeface="+mn-ea"/>
                <a:cs typeface="+mn-cs"/>
              </a:rPr>
              <a:t>Model</a:t>
            </a: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99" b="1" i="0" u="none" strike="noStrike" kern="0" cap="none" spc="0" normalizeH="0" baseline="0" noProof="0" dirty="0">
                <a:ln>
                  <a:noFill/>
                </a:ln>
                <a:solidFill>
                  <a:prstClr val="black"/>
                </a:solidFill>
                <a:effectLst/>
                <a:uLnTx/>
                <a:uFillTx/>
                <a:latin typeface="ATT Aleck Sans"/>
                <a:ea typeface="+mn-ea"/>
                <a:cs typeface="+mn-cs"/>
              </a:rPr>
              <a:t>Repository</a:t>
            </a: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p:txBody>
      </p:sp>
      <p:sp>
        <p:nvSpPr>
          <p:cNvPr id="44" name="Rounded Rectangle 149"/>
          <p:cNvSpPr/>
          <p:nvPr/>
        </p:nvSpPr>
        <p:spPr bwMode="auto">
          <a:xfrm>
            <a:off x="10487977" y="862581"/>
            <a:ext cx="1437133" cy="3773046"/>
          </a:xfrm>
          <a:prstGeom prst="roundRect">
            <a:avLst>
              <a:gd name="adj" fmla="val 0"/>
            </a:avLst>
          </a:prstGeom>
          <a:noFill/>
          <a:ln w="25400">
            <a:solidFill>
              <a:srgbClr val="009FDB"/>
            </a:solidFill>
            <a:prstDash val="dash"/>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45672" rIns="0" bIns="0" numCol="1" rtlCol="0" anchor="t" anchorCtr="0" compatLnSpc="1">
            <a:prstTxWarp prst="textNoShape">
              <a:avLst/>
            </a:prstTxWarp>
            <a:noAutofit/>
          </a:bodyPr>
          <a:lstStyle/>
          <a:p>
            <a:pPr marL="0" marR="0" lvl="0" indent="0" algn="ctr" defTabSz="1170148" eaLnBrk="0" fontAlgn="base" latinLnBrk="0" hangingPunct="0">
              <a:lnSpc>
                <a:spcPts val="1199"/>
              </a:lnSpc>
              <a:spcBef>
                <a:spcPct val="0"/>
              </a:spcBef>
              <a:spcAft>
                <a:spcPct val="0"/>
              </a:spcAft>
              <a:buClrTx/>
              <a:buSzTx/>
              <a:buFontTx/>
              <a:buNone/>
              <a:tabLst/>
              <a:defRPr/>
            </a:pPr>
            <a:r>
              <a:rPr kumimoji="0" lang="en-US" sz="1199" b="1" i="0" u="none" strike="noStrike" kern="0" cap="none" spc="0" normalizeH="0" baseline="0" noProof="0" dirty="0">
                <a:ln>
                  <a:noFill/>
                </a:ln>
                <a:solidFill>
                  <a:prstClr val="black"/>
                </a:solidFill>
                <a:effectLst/>
                <a:uLnTx/>
                <a:uFillTx/>
                <a:latin typeface="Arial" panose="020B0604020202020204" pitchFamily="34" charset="0"/>
                <a:ea typeface="Arial" pitchFamily="-111" charset="-52"/>
                <a:cs typeface="Arial" panose="020B0604020202020204" pitchFamily="34" charset="0"/>
              </a:rPr>
              <a:t>Acumos Platform Federation</a:t>
            </a:r>
          </a:p>
        </p:txBody>
      </p:sp>
      <p:cxnSp>
        <p:nvCxnSpPr>
          <p:cNvPr id="45" name="Straight Arrow Connector 44"/>
          <p:cNvCxnSpPr/>
          <p:nvPr/>
        </p:nvCxnSpPr>
        <p:spPr>
          <a:xfrm flipH="1">
            <a:off x="10165542" y="2748058"/>
            <a:ext cx="330244" cy="0"/>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sp>
        <p:nvSpPr>
          <p:cNvPr id="46" name="Rounded Rectangle 232"/>
          <p:cNvSpPr/>
          <p:nvPr/>
        </p:nvSpPr>
        <p:spPr bwMode="auto">
          <a:xfrm>
            <a:off x="10800430" y="1446160"/>
            <a:ext cx="812225" cy="370178"/>
          </a:xfrm>
          <a:prstGeom prst="roundRect">
            <a:avLst>
              <a:gd name="adj" fmla="val 28043"/>
            </a:avLst>
          </a:prstGeom>
          <a:solidFill>
            <a:srgbClr val="7030A0">
              <a:alpha val="39000"/>
            </a:srgbClr>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Acumos </a:t>
            </a:r>
          </a:p>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err="1">
                <a:ln>
                  <a:noFill/>
                </a:ln>
                <a:solidFill>
                  <a:prstClr val="black"/>
                </a:solidFill>
                <a:effectLst/>
                <a:uLnTx/>
                <a:uFillTx/>
                <a:latin typeface="Arial" charset="0"/>
                <a:ea typeface="Arial" pitchFamily="-111" charset="-52"/>
                <a:cs typeface="Calibri" panose="020F0502020204030204" pitchFamily="34" charset="0"/>
              </a:rPr>
              <a:t>MarketPlace</a:t>
            </a:r>
            <a:endPar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endParaRPr>
          </a:p>
        </p:txBody>
      </p:sp>
      <p:sp>
        <p:nvSpPr>
          <p:cNvPr id="47" name="Rounded Rectangle 232"/>
          <p:cNvSpPr/>
          <p:nvPr/>
        </p:nvSpPr>
        <p:spPr bwMode="auto">
          <a:xfrm>
            <a:off x="11057521" y="3116606"/>
            <a:ext cx="812225" cy="370178"/>
          </a:xfrm>
          <a:prstGeom prst="roundRect">
            <a:avLst>
              <a:gd name="adj" fmla="val 28043"/>
            </a:avLst>
          </a:prstGeom>
          <a:solidFill>
            <a:srgbClr val="7030A0">
              <a:alpha val="39000"/>
            </a:srgbClr>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Acumos </a:t>
            </a:r>
          </a:p>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Company Y</a:t>
            </a:r>
          </a:p>
        </p:txBody>
      </p:sp>
      <p:sp>
        <p:nvSpPr>
          <p:cNvPr id="48" name="Rounded Rectangle 232"/>
          <p:cNvSpPr/>
          <p:nvPr/>
        </p:nvSpPr>
        <p:spPr bwMode="auto">
          <a:xfrm>
            <a:off x="10617364" y="3876138"/>
            <a:ext cx="812225" cy="370178"/>
          </a:xfrm>
          <a:prstGeom prst="roundRect">
            <a:avLst>
              <a:gd name="adj" fmla="val 28043"/>
            </a:avLst>
          </a:prstGeom>
          <a:solidFill>
            <a:srgbClr val="7030A0">
              <a:alpha val="34000"/>
            </a:srgbClr>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Acumos </a:t>
            </a:r>
          </a:p>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Co. Y-1</a:t>
            </a:r>
          </a:p>
        </p:txBody>
      </p:sp>
      <p:sp>
        <p:nvSpPr>
          <p:cNvPr id="49" name="Rounded Rectangle 232"/>
          <p:cNvSpPr/>
          <p:nvPr/>
        </p:nvSpPr>
        <p:spPr bwMode="auto">
          <a:xfrm>
            <a:off x="10566751" y="2291683"/>
            <a:ext cx="812225" cy="370178"/>
          </a:xfrm>
          <a:prstGeom prst="roundRect">
            <a:avLst>
              <a:gd name="adj" fmla="val 28043"/>
            </a:avLst>
          </a:prstGeom>
          <a:solidFill>
            <a:srgbClr val="7030A0">
              <a:alpha val="44000"/>
            </a:srgbClr>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Acumos </a:t>
            </a:r>
          </a:p>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Company X</a:t>
            </a:r>
          </a:p>
        </p:txBody>
      </p:sp>
      <p:cxnSp>
        <p:nvCxnSpPr>
          <p:cNvPr id="50" name="Straight Arrow Connector 49"/>
          <p:cNvCxnSpPr/>
          <p:nvPr/>
        </p:nvCxnSpPr>
        <p:spPr>
          <a:xfrm flipH="1" flipV="1">
            <a:off x="5147162" y="2565523"/>
            <a:ext cx="8451" cy="412240"/>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cxnSp>
        <p:nvCxnSpPr>
          <p:cNvPr id="51" name="Curved Connector 82"/>
          <p:cNvCxnSpPr/>
          <p:nvPr/>
        </p:nvCxnSpPr>
        <p:spPr>
          <a:xfrm rot="5400000" flipH="1" flipV="1">
            <a:off x="10852031" y="1937173"/>
            <a:ext cx="475345" cy="233679"/>
          </a:xfrm>
          <a:prstGeom prst="curvedConnector3">
            <a:avLst>
              <a:gd name="adj1" fmla="val 71642"/>
            </a:avLst>
          </a:prstGeom>
          <a:noFill/>
          <a:ln w="9525" cap="flat" cmpd="sng" algn="ctr">
            <a:solidFill>
              <a:srgbClr val="009FDB">
                <a:shade val="95000"/>
                <a:satMod val="105000"/>
              </a:srgbClr>
            </a:solidFill>
            <a:prstDash val="solid"/>
            <a:headEnd type="triangle"/>
            <a:tailEnd type="triangle"/>
          </a:ln>
          <a:effectLst/>
        </p:spPr>
      </p:cxnSp>
      <p:cxnSp>
        <p:nvCxnSpPr>
          <p:cNvPr id="52" name="Curved Connector 93"/>
          <p:cNvCxnSpPr/>
          <p:nvPr/>
        </p:nvCxnSpPr>
        <p:spPr>
          <a:xfrm rot="5400000" flipH="1" flipV="1">
            <a:off x="11048877" y="3461384"/>
            <a:ext cx="389354" cy="440157"/>
          </a:xfrm>
          <a:prstGeom prst="curvedConnector3">
            <a:avLst>
              <a:gd name="adj1" fmla="val 50000"/>
            </a:avLst>
          </a:prstGeom>
          <a:noFill/>
          <a:ln w="9525" cap="flat" cmpd="sng" algn="ctr">
            <a:solidFill>
              <a:srgbClr val="009FDB">
                <a:shade val="95000"/>
                <a:satMod val="105000"/>
              </a:srgbClr>
            </a:solidFill>
            <a:prstDash val="solid"/>
            <a:headEnd type="triangle"/>
            <a:tailEnd type="triangle"/>
          </a:ln>
          <a:effectLst/>
        </p:spPr>
      </p:cxnSp>
      <p:cxnSp>
        <p:nvCxnSpPr>
          <p:cNvPr id="53" name="Curved Connector 84"/>
          <p:cNvCxnSpPr/>
          <p:nvPr/>
        </p:nvCxnSpPr>
        <p:spPr>
          <a:xfrm rot="16200000" flipV="1">
            <a:off x="10990877" y="2643849"/>
            <a:ext cx="454745" cy="490770"/>
          </a:xfrm>
          <a:prstGeom prst="curvedConnector3">
            <a:avLst>
              <a:gd name="adj1" fmla="val 50000"/>
            </a:avLst>
          </a:prstGeom>
          <a:noFill/>
          <a:ln w="9525" cap="flat" cmpd="sng" algn="ctr">
            <a:solidFill>
              <a:srgbClr val="009FDB">
                <a:shade val="95000"/>
                <a:satMod val="105000"/>
              </a:srgbClr>
            </a:solidFill>
            <a:prstDash val="solid"/>
            <a:headEnd type="triangle"/>
            <a:tailEnd type="triangle"/>
          </a:ln>
          <a:effectLst/>
        </p:spPr>
      </p:cxnSp>
      <p:cxnSp>
        <p:nvCxnSpPr>
          <p:cNvPr id="54" name="Straight Arrow Connector 50"/>
          <p:cNvCxnSpPr/>
          <p:nvPr/>
        </p:nvCxnSpPr>
        <p:spPr>
          <a:xfrm rot="16200000" flipV="1">
            <a:off x="10834652" y="2188231"/>
            <a:ext cx="1300267" cy="556483"/>
          </a:xfrm>
          <a:prstGeom prst="curvedConnector3">
            <a:avLst>
              <a:gd name="adj1" fmla="val 80767"/>
            </a:avLst>
          </a:prstGeom>
          <a:noFill/>
          <a:ln w="9525" cap="flat" cmpd="sng" algn="ctr">
            <a:solidFill>
              <a:srgbClr val="009FDB"/>
            </a:solidFill>
            <a:prstDash val="solid"/>
            <a:headEnd type="triangle"/>
            <a:tailEnd type="triangle"/>
          </a:ln>
          <a:effectLst/>
        </p:spPr>
      </p:cxnSp>
      <p:sp>
        <p:nvSpPr>
          <p:cNvPr id="55" name="Rounded Rectangle 299"/>
          <p:cNvSpPr/>
          <p:nvPr/>
        </p:nvSpPr>
        <p:spPr>
          <a:xfrm>
            <a:off x="5927098" y="3251392"/>
            <a:ext cx="1809694" cy="288760"/>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Private/Local/Public</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Catalogs</a:t>
            </a:r>
          </a:p>
        </p:txBody>
      </p:sp>
      <p:sp>
        <p:nvSpPr>
          <p:cNvPr id="56" name="Rounded Rectangle 300"/>
          <p:cNvSpPr/>
          <p:nvPr/>
        </p:nvSpPr>
        <p:spPr>
          <a:xfrm>
            <a:off x="5927098" y="3750270"/>
            <a:ext cx="1809694" cy="180785"/>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Importing/Exporting Model</a:t>
            </a:r>
          </a:p>
        </p:txBody>
      </p:sp>
      <p:sp>
        <p:nvSpPr>
          <p:cNvPr id="57" name="Rounded Rectangle 301"/>
          <p:cNvSpPr/>
          <p:nvPr/>
        </p:nvSpPr>
        <p:spPr>
          <a:xfrm>
            <a:off x="5927098" y="3951816"/>
            <a:ext cx="1809694" cy="199340"/>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 Search/Review/Rating</a:t>
            </a:r>
          </a:p>
        </p:txBody>
      </p:sp>
      <p:sp>
        <p:nvSpPr>
          <p:cNvPr id="58" name="Rounded Rectangle 304"/>
          <p:cNvSpPr/>
          <p:nvPr/>
        </p:nvSpPr>
        <p:spPr>
          <a:xfrm>
            <a:off x="5927098" y="3557611"/>
            <a:ext cx="1809694" cy="176954"/>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Publishing Model</a:t>
            </a:r>
          </a:p>
        </p:txBody>
      </p:sp>
      <p:sp>
        <p:nvSpPr>
          <p:cNvPr id="59" name="Rounded Rectangle 305"/>
          <p:cNvSpPr/>
          <p:nvPr/>
        </p:nvSpPr>
        <p:spPr>
          <a:xfrm rot="16200000">
            <a:off x="7413550" y="3574635"/>
            <a:ext cx="899768" cy="253279"/>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ts val="1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Portal</a:t>
            </a:r>
          </a:p>
        </p:txBody>
      </p:sp>
      <p:sp>
        <p:nvSpPr>
          <p:cNvPr id="60" name="Rounded Rectangle 299"/>
          <p:cNvSpPr/>
          <p:nvPr/>
        </p:nvSpPr>
        <p:spPr>
          <a:xfrm>
            <a:off x="5909143" y="1513894"/>
            <a:ext cx="1823274" cy="161226"/>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 Selection</a:t>
            </a:r>
          </a:p>
        </p:txBody>
      </p:sp>
      <p:sp>
        <p:nvSpPr>
          <p:cNvPr id="61" name="Rounded Rectangle 300"/>
          <p:cNvSpPr/>
          <p:nvPr/>
        </p:nvSpPr>
        <p:spPr>
          <a:xfrm>
            <a:off x="5909143" y="1901634"/>
            <a:ext cx="1823274" cy="161226"/>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Transformation</a:t>
            </a:r>
          </a:p>
        </p:txBody>
      </p:sp>
      <p:sp>
        <p:nvSpPr>
          <p:cNvPr id="62" name="Rounded Rectangle 301"/>
          <p:cNvSpPr/>
          <p:nvPr/>
        </p:nvSpPr>
        <p:spPr>
          <a:xfrm>
            <a:off x="5909143" y="2089399"/>
            <a:ext cx="1823274" cy="169264"/>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Validate Solution</a:t>
            </a:r>
          </a:p>
        </p:txBody>
      </p:sp>
      <p:sp>
        <p:nvSpPr>
          <p:cNvPr id="63" name="Rounded Rectangle 304"/>
          <p:cNvSpPr/>
          <p:nvPr/>
        </p:nvSpPr>
        <p:spPr>
          <a:xfrm>
            <a:off x="5909143" y="1705678"/>
            <a:ext cx="1823274" cy="166600"/>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Data Collection</a:t>
            </a:r>
          </a:p>
        </p:txBody>
      </p:sp>
      <p:sp>
        <p:nvSpPr>
          <p:cNvPr id="64" name="Rounded Rectangle 305"/>
          <p:cNvSpPr/>
          <p:nvPr/>
        </p:nvSpPr>
        <p:spPr>
          <a:xfrm rot="16200000">
            <a:off x="7430252" y="1835107"/>
            <a:ext cx="927315" cy="284879"/>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ts val="1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TOSCA </a:t>
            </a:r>
          </a:p>
          <a:p>
            <a:pPr marL="0" marR="0" lvl="0" indent="0" algn="ctr" defTabSz="1216150" eaLnBrk="1" fontAlgn="base" latinLnBrk="0" hangingPunct="1">
              <a:lnSpc>
                <a:spcPts val="1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Topology</a:t>
            </a:r>
          </a:p>
        </p:txBody>
      </p:sp>
      <p:sp>
        <p:nvSpPr>
          <p:cNvPr id="65" name="Rounded Rectangle 301"/>
          <p:cNvSpPr/>
          <p:nvPr/>
        </p:nvSpPr>
        <p:spPr>
          <a:xfrm>
            <a:off x="2384272" y="4000372"/>
            <a:ext cx="1642407" cy="161226"/>
          </a:xfrm>
          <a:prstGeom prst="roundRect">
            <a:avLst/>
          </a:prstGeom>
          <a:solidFill>
            <a:srgbClr val="71C5E8">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Validation Dashboard</a:t>
            </a:r>
          </a:p>
        </p:txBody>
      </p:sp>
      <p:sp>
        <p:nvSpPr>
          <p:cNvPr id="66" name="Rounded Rectangle 299"/>
          <p:cNvSpPr/>
          <p:nvPr/>
        </p:nvSpPr>
        <p:spPr>
          <a:xfrm>
            <a:off x="8566165" y="3591987"/>
            <a:ext cx="795925" cy="497947"/>
          </a:xfrm>
          <a:prstGeom prst="roundRect">
            <a:avLst/>
          </a:prstGeom>
          <a:solidFill>
            <a:srgbClr val="D2D2D2">
              <a:lumMod val="20000"/>
              <a:lumOff val="8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User Profile</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Performance</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Configuration</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System Logs</a:t>
            </a:r>
          </a:p>
        </p:txBody>
      </p:sp>
      <p:sp>
        <p:nvSpPr>
          <p:cNvPr id="67" name="Rounded Rectangle 299"/>
          <p:cNvSpPr/>
          <p:nvPr/>
        </p:nvSpPr>
        <p:spPr>
          <a:xfrm>
            <a:off x="4731850" y="1832695"/>
            <a:ext cx="834876" cy="566913"/>
          </a:xfrm>
          <a:prstGeom prst="roundRect">
            <a:avLst/>
          </a:prstGeom>
          <a:gradFill rotWithShape="1">
            <a:gsLst>
              <a:gs pos="0">
                <a:srgbClr val="5A5A5A">
                  <a:tint val="50000"/>
                  <a:satMod val="300000"/>
                </a:srgbClr>
              </a:gs>
              <a:gs pos="35000">
                <a:srgbClr val="5A5A5A">
                  <a:tint val="37000"/>
                  <a:satMod val="300000"/>
                </a:srgbClr>
              </a:gs>
              <a:gs pos="100000">
                <a:srgbClr val="5A5A5A">
                  <a:tint val="15000"/>
                  <a:satMod val="35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Catalogs</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Model</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Artifacts</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799"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Test Data</a:t>
            </a:r>
          </a:p>
        </p:txBody>
      </p:sp>
      <p:sp>
        <p:nvSpPr>
          <p:cNvPr id="68" name="Arrow: Bent 2"/>
          <p:cNvSpPr/>
          <p:nvPr/>
        </p:nvSpPr>
        <p:spPr>
          <a:xfrm rot="16200000">
            <a:off x="615810" y="4809412"/>
            <a:ext cx="693336" cy="622998"/>
          </a:xfrm>
          <a:prstGeom prst="bentArrow">
            <a:avLst/>
          </a:prstGeom>
          <a:noFill/>
          <a:ln w="25400" cap="flat" cmpd="sng" algn="ctr">
            <a:solidFill>
              <a:srgbClr val="000000"/>
            </a:solid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black"/>
              </a:solidFill>
              <a:effectLst/>
              <a:uLnTx/>
              <a:uFillTx/>
              <a:latin typeface="ATT Aleck Sans"/>
              <a:ea typeface="+mn-ea"/>
              <a:cs typeface="+mn-cs"/>
            </a:endParaRPr>
          </a:p>
        </p:txBody>
      </p:sp>
      <p:sp>
        <p:nvSpPr>
          <p:cNvPr id="69" name="TextBox 68"/>
          <p:cNvSpPr txBox="1"/>
          <p:nvPr/>
        </p:nvSpPr>
        <p:spPr>
          <a:xfrm>
            <a:off x="481717" y="5522056"/>
            <a:ext cx="792260" cy="181079"/>
          </a:xfrm>
          <a:prstGeom prst="rect">
            <a:avLst/>
          </a:prstGeom>
          <a:noFill/>
          <a:ln>
            <a:noFill/>
          </a:ln>
        </p:spPr>
        <p:txBody>
          <a:bodyPr wrap="none" lIns="0" tIns="0" rIns="0" bIns="0" rtlCol="0">
            <a:noAutofit/>
          </a:bodyPr>
          <a:lstStyle/>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rPr>
              <a:t>Pre-training/Testing </a:t>
            </a:r>
          </a:p>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200" b="0" i="0" u="none" strike="noStrike" kern="0" cap="none" spc="0" normalizeH="0" baseline="0" noProof="0" dirty="0">
                <a:ln>
                  <a:noFill/>
                </a:ln>
                <a:solidFill>
                  <a:srgbClr val="002060"/>
                </a:solidFill>
                <a:effectLst/>
                <a:uLnTx/>
                <a:uFillTx/>
              </a:rPr>
              <a:t>Data</a:t>
            </a:r>
          </a:p>
        </p:txBody>
      </p:sp>
      <p:sp>
        <p:nvSpPr>
          <p:cNvPr id="70" name="Rounded Rectangle 299"/>
          <p:cNvSpPr/>
          <p:nvPr/>
        </p:nvSpPr>
        <p:spPr>
          <a:xfrm>
            <a:off x="8515061" y="1473104"/>
            <a:ext cx="921893" cy="362276"/>
          </a:xfrm>
          <a:prstGeom prst="roundRect">
            <a:avLst/>
          </a:prstGeom>
          <a:gradFill rotWithShape="1">
            <a:gsLst>
              <a:gs pos="0">
                <a:srgbClr val="009FDB">
                  <a:lumMod val="50000"/>
                  <a:lumOff val="50000"/>
                </a:srgbClr>
              </a:gs>
              <a:gs pos="35000">
                <a:srgbClr val="000000">
                  <a:lumMod val="40000"/>
                  <a:lumOff val="60000"/>
                </a:srgbClr>
              </a:gs>
              <a:gs pos="100000">
                <a:srgbClr val="D2D2D2">
                  <a:lumMod val="20000"/>
                  <a:lumOff val="8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Admin</a:t>
            </a:r>
          </a:p>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Dashboard</a:t>
            </a:r>
          </a:p>
        </p:txBody>
      </p:sp>
      <p:sp>
        <p:nvSpPr>
          <p:cNvPr id="71" name="Rounded Rectangle 301"/>
          <p:cNvSpPr/>
          <p:nvPr/>
        </p:nvSpPr>
        <p:spPr>
          <a:xfrm>
            <a:off x="5910882" y="2279981"/>
            <a:ext cx="1821474" cy="161226"/>
          </a:xfrm>
          <a:prstGeom prst="roundRect">
            <a:avLst/>
          </a:prstGeom>
          <a:solidFill>
            <a:srgbClr val="959595">
              <a:lumMod val="40000"/>
              <a:lumOff val="6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Design Canvas (drag &amp; drop) </a:t>
            </a:r>
          </a:p>
        </p:txBody>
      </p:sp>
      <p:sp>
        <p:nvSpPr>
          <p:cNvPr id="72" name="Rounded Rectangle 300"/>
          <p:cNvSpPr/>
          <p:nvPr/>
        </p:nvSpPr>
        <p:spPr>
          <a:xfrm>
            <a:off x="8500583" y="2938219"/>
            <a:ext cx="921893" cy="231733"/>
          </a:xfrm>
          <a:prstGeom prst="roundRect">
            <a:avLst/>
          </a:prstGeom>
          <a:gradFill rotWithShape="1">
            <a:gsLst>
              <a:gs pos="0">
                <a:srgbClr val="009FDB">
                  <a:lumMod val="50000"/>
                  <a:lumOff val="50000"/>
                </a:srgbClr>
              </a:gs>
              <a:gs pos="35000">
                <a:srgbClr val="000000">
                  <a:lumMod val="40000"/>
                  <a:lumOff val="60000"/>
                </a:srgbClr>
              </a:gs>
              <a:gs pos="100000">
                <a:srgbClr val="D2D2D2">
                  <a:lumMod val="20000"/>
                  <a:lumOff val="80000"/>
                </a:srgbClr>
              </a:gs>
            </a:gsLst>
            <a:lin ang="16200000" scaled="1"/>
          </a:gra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Federation</a:t>
            </a:r>
          </a:p>
        </p:txBody>
      </p:sp>
      <p:sp>
        <p:nvSpPr>
          <p:cNvPr id="73" name="Rounded Rectangle 178"/>
          <p:cNvSpPr/>
          <p:nvPr/>
        </p:nvSpPr>
        <p:spPr bwMode="auto">
          <a:xfrm>
            <a:off x="3609590" y="4371781"/>
            <a:ext cx="1384413"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E6A – Training APIs*</a:t>
            </a:r>
          </a:p>
        </p:txBody>
      </p:sp>
      <p:cxnSp>
        <p:nvCxnSpPr>
          <p:cNvPr id="74" name="Straight Arrow Connector 73"/>
          <p:cNvCxnSpPr/>
          <p:nvPr/>
        </p:nvCxnSpPr>
        <p:spPr>
          <a:xfrm flipV="1">
            <a:off x="4277389" y="4697902"/>
            <a:ext cx="1" cy="291137"/>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cxnSp>
        <p:nvCxnSpPr>
          <p:cNvPr id="75" name="Straight Arrow Connector 74"/>
          <p:cNvCxnSpPr/>
          <p:nvPr/>
        </p:nvCxnSpPr>
        <p:spPr>
          <a:xfrm flipV="1">
            <a:off x="2800682" y="4692649"/>
            <a:ext cx="1" cy="291137"/>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pic>
        <p:nvPicPr>
          <p:cNvPr id="76" name="Picture 7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03778" y="5472072"/>
            <a:ext cx="906162" cy="364286"/>
          </a:xfrm>
          <a:prstGeom prst="rect">
            <a:avLst/>
          </a:prstGeom>
        </p:spPr>
      </p:pic>
      <p:pic>
        <p:nvPicPr>
          <p:cNvPr id="77" name="Picture 7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926230" y="5773713"/>
            <a:ext cx="1227798" cy="293205"/>
          </a:xfrm>
          <a:prstGeom prst="rect">
            <a:avLst/>
          </a:prstGeom>
        </p:spPr>
      </p:pic>
      <p:pic>
        <p:nvPicPr>
          <p:cNvPr id="78" name="Picture 7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903634" y="6060968"/>
            <a:ext cx="966808" cy="299084"/>
          </a:xfrm>
          <a:prstGeom prst="rect">
            <a:avLst/>
          </a:prstGeom>
        </p:spPr>
      </p:pic>
      <p:grpSp>
        <p:nvGrpSpPr>
          <p:cNvPr id="79" name="Group 78"/>
          <p:cNvGrpSpPr/>
          <p:nvPr/>
        </p:nvGrpSpPr>
        <p:grpSpPr>
          <a:xfrm>
            <a:off x="3577972" y="5467582"/>
            <a:ext cx="823118" cy="383596"/>
            <a:chOff x="2166638" y="4590573"/>
            <a:chExt cx="915209" cy="461970"/>
          </a:xfrm>
        </p:grpSpPr>
        <p:sp>
          <p:nvSpPr>
            <p:cNvPr id="80" name="Rounded Rectangle 64"/>
            <p:cNvSpPr/>
            <p:nvPr/>
          </p:nvSpPr>
          <p:spPr bwMode="auto">
            <a:xfrm>
              <a:off x="2166638" y="4590573"/>
              <a:ext cx="915209" cy="441615"/>
            </a:xfrm>
            <a:prstGeom prst="roundRect">
              <a:avLst>
                <a:gd name="adj" fmla="val 8056"/>
              </a:avLst>
            </a:prstGeom>
            <a:solidFill>
              <a:srgbClr val="EA7400">
                <a:lumMod val="5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endPar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endParaRPr>
            </a:p>
          </p:txBody>
        </p:sp>
        <p:sp>
          <p:nvSpPr>
            <p:cNvPr id="81" name="TextBox 80"/>
            <p:cNvSpPr txBox="1"/>
            <p:nvPr/>
          </p:nvSpPr>
          <p:spPr>
            <a:xfrm>
              <a:off x="2268626" y="4601574"/>
              <a:ext cx="686089" cy="450969"/>
            </a:xfrm>
            <a:prstGeom prst="rect">
              <a:avLst/>
            </a:prstGeom>
            <a:noFill/>
          </p:spPr>
          <p:txBody>
            <a:bodyPr wrap="square" rtlCol="0">
              <a:spAutoFit/>
            </a:bodyPr>
            <a:lstStyle/>
            <a:p>
              <a:pPr marL="0" marR="0" lvl="0" indent="0" algn="ctr" defTabSz="1170148" eaLnBrk="0" fontAlgn="base" latinLnBrk="0" hangingPunct="0">
                <a:lnSpc>
                  <a:spcPts val="1100"/>
                </a:lnSpc>
                <a:spcBef>
                  <a:spcPct val="50000"/>
                </a:spcBef>
                <a:spcAft>
                  <a:spcPct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Data Broker</a:t>
              </a:r>
            </a:p>
          </p:txBody>
        </p:sp>
      </p:grpSp>
      <p:grpSp>
        <p:nvGrpSpPr>
          <p:cNvPr id="82" name="Group 81"/>
          <p:cNvGrpSpPr/>
          <p:nvPr/>
        </p:nvGrpSpPr>
        <p:grpSpPr>
          <a:xfrm>
            <a:off x="5073354" y="5467576"/>
            <a:ext cx="823118" cy="394294"/>
            <a:chOff x="2166638" y="4590575"/>
            <a:chExt cx="915209" cy="473087"/>
          </a:xfrm>
        </p:grpSpPr>
        <p:sp>
          <p:nvSpPr>
            <p:cNvPr id="83" name="Rounded Rectangle 64"/>
            <p:cNvSpPr/>
            <p:nvPr/>
          </p:nvSpPr>
          <p:spPr bwMode="auto">
            <a:xfrm>
              <a:off x="2166638" y="4590575"/>
              <a:ext cx="915209" cy="441615"/>
            </a:xfrm>
            <a:prstGeom prst="roundRect">
              <a:avLst>
                <a:gd name="adj" fmla="val 8056"/>
              </a:avLst>
            </a:prstGeom>
            <a:solidFill>
              <a:srgbClr val="71C5E8">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endPar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endParaRPr>
            </a:p>
          </p:txBody>
        </p:sp>
        <p:sp>
          <p:nvSpPr>
            <p:cNvPr id="84" name="TextBox 83"/>
            <p:cNvSpPr txBox="1"/>
            <p:nvPr/>
          </p:nvSpPr>
          <p:spPr>
            <a:xfrm>
              <a:off x="2166638" y="4614372"/>
              <a:ext cx="915209" cy="449290"/>
            </a:xfrm>
            <a:prstGeom prst="rect">
              <a:avLst/>
            </a:prstGeom>
            <a:noFill/>
          </p:spPr>
          <p:txBody>
            <a:bodyPr wrap="square" rtlCol="0">
              <a:spAutoFit/>
            </a:bodyPr>
            <a:lstStyle/>
            <a:p>
              <a:pPr marL="0" marR="0" lvl="0" indent="0" algn="ctr" defTabSz="1170148" eaLnBrk="0" fontAlgn="base" latinLnBrk="0" hangingPunct="0">
                <a:lnSpc>
                  <a:spcPts val="1100"/>
                </a:lnSpc>
                <a:spcBef>
                  <a:spcPct val="50000"/>
                </a:spcBef>
                <a:spcAft>
                  <a:spcPct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Training Client</a:t>
              </a:r>
            </a:p>
          </p:txBody>
        </p:sp>
      </p:grpSp>
      <p:sp>
        <p:nvSpPr>
          <p:cNvPr id="85" name="Can 306"/>
          <p:cNvSpPr/>
          <p:nvPr/>
        </p:nvSpPr>
        <p:spPr>
          <a:xfrm>
            <a:off x="6568735" y="5412465"/>
            <a:ext cx="740648" cy="469787"/>
          </a:xfrm>
          <a:prstGeom prst="can">
            <a:avLst>
              <a:gd name="adj" fmla="val 19495"/>
            </a:avLst>
          </a:prstGeom>
          <a:solidFill>
            <a:srgbClr val="5A5A5A">
              <a:lumMod val="75000"/>
            </a:srgbClr>
          </a:solidFill>
          <a:ln w="9525" cap="flat" cmpd="sng" algn="ctr">
            <a:solidFill>
              <a:srgbClr val="5A5A5A">
                <a:lumMod val="60000"/>
                <a:lumOff val="40000"/>
              </a:srgbClr>
            </a:solidFill>
            <a:prstDash val="solid"/>
          </a:ln>
          <a:effectLst>
            <a:outerShdw blurRad="40000" dist="20000" dir="5400000" rotWithShape="0">
              <a:srgbClr val="000000">
                <a:alpha val="38000"/>
              </a:srgbClr>
            </a:outerShdw>
          </a:effectLst>
          <a:scene3d>
            <a:camera prst="orthographicFront"/>
            <a:lightRig rig="morning" dir="t"/>
          </a:scene3d>
          <a:sp3d prstMaterial="metal"/>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Training Cache</a:t>
            </a: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p:txBody>
      </p:sp>
      <p:grpSp>
        <p:nvGrpSpPr>
          <p:cNvPr id="86" name="Group 85"/>
          <p:cNvGrpSpPr/>
          <p:nvPr/>
        </p:nvGrpSpPr>
        <p:grpSpPr>
          <a:xfrm>
            <a:off x="7789061" y="5486870"/>
            <a:ext cx="600725" cy="446136"/>
            <a:chOff x="1599966" y="1816757"/>
            <a:chExt cx="1069036" cy="718980"/>
          </a:xfrm>
        </p:grpSpPr>
        <p:sp>
          <p:nvSpPr>
            <p:cNvPr id="87" name="Hexagon 86"/>
            <p:cNvSpPr/>
            <p:nvPr/>
          </p:nvSpPr>
          <p:spPr>
            <a:xfrm>
              <a:off x="1934383" y="1816757"/>
              <a:ext cx="404878" cy="356285"/>
            </a:xfrm>
            <a:prstGeom prst="hexagon">
              <a:avLst/>
            </a:prstGeom>
            <a:gradFill flip="none" rotWithShape="1">
              <a:gsLst>
                <a:gs pos="26000">
                  <a:srgbClr val="71C5E8">
                    <a:lumMod val="75000"/>
                  </a:srgbClr>
                </a:gs>
                <a:gs pos="100000">
                  <a:srgbClr val="71C5E8">
                    <a:tint val="37000"/>
                    <a:satMod val="300000"/>
                  </a:srgbClr>
                </a:gs>
                <a:gs pos="100000">
                  <a:srgbClr val="71C5E8">
                    <a:tint val="15000"/>
                    <a:satMod val="350000"/>
                  </a:srgbClr>
                </a:gs>
              </a:gsLst>
              <a:path path="circle">
                <a:fillToRect l="100000" t="100000"/>
              </a:path>
              <a:tileRect r="-100000" b="-100000"/>
            </a:gradFill>
            <a:ln w="25400" cap="flat" cmpd="sng" algn="ctr">
              <a:noFill/>
              <a:prstDash val="solid"/>
            </a:ln>
            <a:effectLst/>
          </p:spPr>
          <p:txBody>
            <a:bodyPr lIns="0" tIns="0" rIns="0" bIns="0" rtlCol="0" anchor="ct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66" b="1" i="0" u="none" strike="noStrike" kern="0" cap="none" spc="0" normalizeH="0" baseline="0" noProof="0" dirty="0">
                <a:ln>
                  <a:noFill/>
                </a:ln>
                <a:solidFill>
                  <a:prstClr val="black"/>
                </a:solidFill>
                <a:effectLst/>
                <a:uLnTx/>
                <a:uFillTx/>
                <a:latin typeface="ATT Aleck Sans"/>
                <a:ea typeface="+mn-ea"/>
                <a:cs typeface="+mn-cs"/>
              </a:endParaRPr>
            </a:p>
          </p:txBody>
        </p:sp>
        <p:sp>
          <p:nvSpPr>
            <p:cNvPr id="88" name="Hexagon 87"/>
            <p:cNvSpPr/>
            <p:nvPr/>
          </p:nvSpPr>
          <p:spPr>
            <a:xfrm>
              <a:off x="1921724" y="2179452"/>
              <a:ext cx="409438" cy="356285"/>
            </a:xfrm>
            <a:prstGeom prst="hexagon">
              <a:avLst/>
            </a:prstGeom>
            <a:gradFill flip="none" rotWithShape="1">
              <a:gsLst>
                <a:gs pos="26000">
                  <a:srgbClr val="009FDB"/>
                </a:gs>
                <a:gs pos="100000">
                  <a:srgbClr val="71C5E8">
                    <a:tint val="37000"/>
                    <a:satMod val="300000"/>
                  </a:srgbClr>
                </a:gs>
                <a:gs pos="100000">
                  <a:srgbClr val="D2D2D2">
                    <a:lumMod val="20000"/>
                    <a:lumOff val="80000"/>
                  </a:srgbClr>
                </a:gs>
              </a:gsLst>
              <a:path path="circle">
                <a:fillToRect l="100000" t="100000"/>
              </a:path>
              <a:tileRect r="-100000" b="-100000"/>
            </a:gra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prstClr val="black"/>
                </a:solidFill>
                <a:effectLst/>
                <a:uLnTx/>
                <a:uFillTx/>
                <a:latin typeface="ATT Aleck Sans"/>
                <a:ea typeface="+mn-ea"/>
                <a:cs typeface="+mn-cs"/>
              </a:endParaRPr>
            </a:p>
          </p:txBody>
        </p:sp>
        <p:sp>
          <p:nvSpPr>
            <p:cNvPr id="89" name="Hexagon 88"/>
            <p:cNvSpPr/>
            <p:nvPr/>
          </p:nvSpPr>
          <p:spPr>
            <a:xfrm>
              <a:off x="2267021" y="1990375"/>
              <a:ext cx="401981" cy="359247"/>
            </a:xfrm>
            <a:prstGeom prst="hexagon">
              <a:avLst/>
            </a:prstGeom>
            <a:gradFill flip="none" rotWithShape="1">
              <a:gsLst>
                <a:gs pos="26000">
                  <a:srgbClr val="7030A0"/>
                </a:gs>
                <a:gs pos="100000">
                  <a:sysClr val="window" lastClr="FFFFFF"/>
                </a:gs>
                <a:gs pos="100000">
                  <a:sysClr val="window" lastClr="FFFFFF"/>
                </a:gs>
              </a:gsLst>
              <a:path path="circle">
                <a:fillToRect l="100000" t="100000"/>
              </a:path>
              <a:tileRect r="-100000" b="-100000"/>
            </a:gradFill>
            <a:ln w="25400" cap="flat" cmpd="sng" algn="ctr">
              <a:noFill/>
              <a:prstDash val="solid"/>
            </a:ln>
            <a:effectLst/>
          </p:spPr>
          <p:txBody>
            <a:bodyPr lIns="0" tIns="0" rIns="0" bIns="0" rtlCol="0" anchor="ctr">
              <a:normAutofit fontScale="92500" lnSpcReduction="10000"/>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066" b="1" i="0" u="none" strike="noStrike" kern="0" cap="none" spc="0" normalizeH="0" baseline="0" noProof="0" dirty="0">
                <a:ln>
                  <a:noFill/>
                </a:ln>
                <a:solidFill>
                  <a:prstClr val="black"/>
                </a:solidFill>
                <a:effectLst/>
                <a:uLnTx/>
                <a:uFillTx/>
                <a:latin typeface="ATT Aleck Sans"/>
                <a:ea typeface="+mn-ea"/>
                <a:cs typeface="+mn-cs"/>
              </a:endParaRPr>
            </a:p>
          </p:txBody>
        </p:sp>
        <p:sp>
          <p:nvSpPr>
            <p:cNvPr id="90" name="Hexagon 89"/>
            <p:cNvSpPr/>
            <p:nvPr/>
          </p:nvSpPr>
          <p:spPr>
            <a:xfrm>
              <a:off x="1599966" y="1984786"/>
              <a:ext cx="399084" cy="370421"/>
            </a:xfrm>
            <a:prstGeom prst="hexagon">
              <a:avLst/>
            </a:prstGeom>
            <a:gradFill flip="none" rotWithShape="1">
              <a:gsLst>
                <a:gs pos="26000">
                  <a:srgbClr val="5A5A5A">
                    <a:lumMod val="75000"/>
                  </a:srgbClr>
                </a:gs>
                <a:gs pos="100000">
                  <a:srgbClr val="71C5E8">
                    <a:tint val="37000"/>
                    <a:satMod val="300000"/>
                  </a:srgbClr>
                </a:gs>
                <a:gs pos="100000">
                  <a:srgbClr val="71C5E8">
                    <a:tint val="15000"/>
                    <a:satMod val="350000"/>
                  </a:srgbClr>
                </a:gs>
              </a:gsLst>
              <a:path path="circle">
                <a:fillToRect l="100000" t="100000"/>
              </a:path>
              <a:tileRect r="-100000" b="-100000"/>
            </a:gradFill>
            <a:ln w="25400" cap="flat" cmpd="sng" algn="ctr">
              <a:noFill/>
              <a:prstDash val="solid"/>
            </a:ln>
            <a:effectLst>
              <a:outerShdw blurRad="50800" dist="38100" dir="2700000" algn="tl" rotWithShape="0">
                <a:prstClr val="black">
                  <a:alpha val="40000"/>
                </a:prstClr>
              </a:outerShdw>
            </a:effectLst>
          </p:spPr>
          <p:txBody>
            <a:bodyPr lIns="0" tIns="0" rIns="0" bIns="0"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199" b="1" i="0" u="none" strike="noStrike" kern="0" cap="none" spc="0" normalizeH="0" baseline="0" noProof="0" dirty="0">
                <a:ln>
                  <a:noFill/>
                </a:ln>
                <a:solidFill>
                  <a:prstClr val="black"/>
                </a:solidFill>
                <a:effectLst/>
                <a:uLnTx/>
                <a:uFillTx/>
                <a:latin typeface="ATT Aleck Sans"/>
                <a:ea typeface="+mn-ea"/>
                <a:cs typeface="+mn-cs"/>
              </a:endParaRPr>
            </a:p>
          </p:txBody>
        </p:sp>
      </p:grpSp>
      <p:sp>
        <p:nvSpPr>
          <p:cNvPr id="91" name="TextBox 90"/>
          <p:cNvSpPr txBox="1"/>
          <p:nvPr/>
        </p:nvSpPr>
        <p:spPr>
          <a:xfrm>
            <a:off x="7697256" y="5947805"/>
            <a:ext cx="792260" cy="181079"/>
          </a:xfrm>
          <a:prstGeom prst="rect">
            <a:avLst/>
          </a:prstGeom>
          <a:noFill/>
          <a:ln>
            <a:noFill/>
          </a:ln>
        </p:spPr>
        <p:txBody>
          <a:bodyPr wrap="none" lIns="0" tIns="0" rIns="0" bIns="0" rtlCol="0">
            <a:noAutofit/>
          </a:bodyPr>
          <a:lstStyle/>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ML Model</a:t>
            </a:r>
          </a:p>
          <a:p>
            <a:pPr marL="0" marR="0" lvl="0" indent="0" algn="ctr" defTabSz="457141" eaLnBrk="1" fontAlgn="auto" latinLnBrk="0" hangingPunct="1">
              <a:lnSpc>
                <a:spcPct val="100000"/>
              </a:lnSpc>
              <a:spcBef>
                <a:spcPts val="0"/>
              </a:spcBef>
              <a:spcAft>
                <a:spcPts val="0"/>
              </a:spcAft>
              <a:buClrTx/>
              <a:buSzTx/>
              <a:buFontTx/>
              <a:buNone/>
              <a:tabLst/>
              <a:defRPr/>
            </a:pPr>
            <a:r>
              <a:rPr kumimoji="0" lang="en-US" sz="1200" b="1" i="0" u="none" strike="noStrike" kern="0" cap="none" spc="0" normalizeH="0" baseline="0" noProof="0" dirty="0">
                <a:ln>
                  <a:noFill/>
                </a:ln>
                <a:solidFill>
                  <a:srgbClr val="002060"/>
                </a:solidFill>
                <a:effectLst/>
                <a:uLnTx/>
                <a:uFillTx/>
              </a:rPr>
              <a:t>Deployed</a:t>
            </a:r>
          </a:p>
        </p:txBody>
      </p:sp>
      <p:cxnSp>
        <p:nvCxnSpPr>
          <p:cNvPr id="92" name="Straight Arrow Connector 91"/>
          <p:cNvCxnSpPr>
            <a:endCxn id="119" idx="1"/>
          </p:cNvCxnSpPr>
          <p:nvPr/>
        </p:nvCxnSpPr>
        <p:spPr>
          <a:xfrm flipV="1">
            <a:off x="2725184" y="5650930"/>
            <a:ext cx="852789" cy="9585"/>
          </a:xfrm>
          <a:prstGeom prst="straightConnector1">
            <a:avLst/>
          </a:prstGeom>
          <a:noFill/>
          <a:ln w="12700" cap="flat" cmpd="sng" algn="ctr">
            <a:solidFill>
              <a:srgbClr val="009FDB">
                <a:shade val="95000"/>
                <a:satMod val="105000"/>
              </a:srgbClr>
            </a:solidFill>
            <a:prstDash val="solid"/>
            <a:headEnd type="none"/>
            <a:tailEnd type="triangle"/>
          </a:ln>
          <a:effectLst/>
        </p:spPr>
      </p:cxnSp>
      <p:cxnSp>
        <p:nvCxnSpPr>
          <p:cNvPr id="93" name="Straight Arrow Connector 92"/>
          <p:cNvCxnSpPr>
            <a:stCxn id="119" idx="3"/>
          </p:cNvCxnSpPr>
          <p:nvPr/>
        </p:nvCxnSpPr>
        <p:spPr>
          <a:xfrm flipV="1">
            <a:off x="4401090" y="5638273"/>
            <a:ext cx="672264" cy="12656"/>
          </a:xfrm>
          <a:prstGeom prst="straightConnector1">
            <a:avLst/>
          </a:prstGeom>
          <a:noFill/>
          <a:ln w="12700" cap="flat" cmpd="sng" algn="ctr">
            <a:solidFill>
              <a:srgbClr val="009FDB">
                <a:shade val="95000"/>
                <a:satMod val="105000"/>
              </a:srgbClr>
            </a:solidFill>
            <a:prstDash val="solid"/>
            <a:headEnd type="none"/>
            <a:tailEnd type="triangle"/>
          </a:ln>
          <a:effectLst/>
        </p:spPr>
      </p:cxnSp>
      <p:cxnSp>
        <p:nvCxnSpPr>
          <p:cNvPr id="94" name="Straight Arrow Connector 93"/>
          <p:cNvCxnSpPr/>
          <p:nvPr/>
        </p:nvCxnSpPr>
        <p:spPr>
          <a:xfrm>
            <a:off x="5896473" y="5638274"/>
            <a:ext cx="672263" cy="9085"/>
          </a:xfrm>
          <a:prstGeom prst="straightConnector1">
            <a:avLst/>
          </a:prstGeom>
          <a:noFill/>
          <a:ln w="12700" cap="flat" cmpd="sng" algn="ctr">
            <a:solidFill>
              <a:srgbClr val="009FDB">
                <a:shade val="95000"/>
                <a:satMod val="105000"/>
              </a:srgbClr>
            </a:solidFill>
            <a:prstDash val="solid"/>
            <a:headEnd type="triangle"/>
            <a:tailEnd type="none"/>
          </a:ln>
          <a:effectLst/>
        </p:spPr>
      </p:cxnSp>
      <p:cxnSp>
        <p:nvCxnSpPr>
          <p:cNvPr id="95" name="Straight Arrow Connector 147"/>
          <p:cNvCxnSpPr>
            <a:stCxn id="119" idx="0"/>
          </p:cNvCxnSpPr>
          <p:nvPr/>
        </p:nvCxnSpPr>
        <p:spPr>
          <a:xfrm rot="5400000" flipH="1" flipV="1">
            <a:off x="5436739" y="3965258"/>
            <a:ext cx="55115" cy="2949528"/>
          </a:xfrm>
          <a:prstGeom prst="bentConnector3">
            <a:avLst>
              <a:gd name="adj1" fmla="val 343137"/>
            </a:avLst>
          </a:prstGeom>
          <a:noFill/>
          <a:ln w="12700" cap="flat" cmpd="sng" algn="ctr">
            <a:solidFill>
              <a:srgbClr val="009FDB">
                <a:shade val="95000"/>
                <a:satMod val="105000"/>
              </a:srgbClr>
            </a:solidFill>
            <a:prstDash val="solid"/>
            <a:headEnd type="none"/>
            <a:tailEnd type="triangle"/>
          </a:ln>
          <a:effectLst/>
        </p:spPr>
      </p:cxnSp>
      <p:sp>
        <p:nvSpPr>
          <p:cNvPr id="96" name="Can 306"/>
          <p:cNvSpPr/>
          <p:nvPr/>
        </p:nvSpPr>
        <p:spPr>
          <a:xfrm>
            <a:off x="1979278" y="5922201"/>
            <a:ext cx="740648" cy="391008"/>
          </a:xfrm>
          <a:prstGeom prst="can">
            <a:avLst>
              <a:gd name="adj" fmla="val 19495"/>
            </a:avLst>
          </a:prstGeom>
          <a:solidFill>
            <a:srgbClr val="0568AE">
              <a:lumMod val="75000"/>
            </a:srgbClr>
          </a:solidFill>
          <a:ln w="9525" cap="flat" cmpd="sng" algn="ctr">
            <a:solidFill>
              <a:srgbClr val="5A5A5A">
                <a:lumMod val="60000"/>
                <a:lumOff val="40000"/>
              </a:srgbClr>
            </a:solidFill>
            <a:prstDash val="solid"/>
          </a:ln>
          <a:effectLst>
            <a:outerShdw blurRad="40000" dist="20000" dir="5400000" rotWithShape="0">
              <a:srgbClr val="000000">
                <a:alpha val="38000"/>
              </a:srgbClr>
            </a:outerShdw>
          </a:effectLst>
          <a:scene3d>
            <a:camera prst="orthographicFront"/>
            <a:lightRig rig="morning" dir="t"/>
          </a:scene3d>
          <a:sp3d prstMaterial="metal"/>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Source</a:t>
            </a: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p:txBody>
      </p:sp>
      <p:grpSp>
        <p:nvGrpSpPr>
          <p:cNvPr id="97" name="Group 96"/>
          <p:cNvGrpSpPr/>
          <p:nvPr/>
        </p:nvGrpSpPr>
        <p:grpSpPr>
          <a:xfrm>
            <a:off x="3582731" y="5934310"/>
            <a:ext cx="823118" cy="383596"/>
            <a:chOff x="2166638" y="4590573"/>
            <a:chExt cx="915209" cy="461970"/>
          </a:xfrm>
        </p:grpSpPr>
        <p:sp>
          <p:nvSpPr>
            <p:cNvPr id="98" name="Rounded Rectangle 64"/>
            <p:cNvSpPr/>
            <p:nvPr/>
          </p:nvSpPr>
          <p:spPr bwMode="auto">
            <a:xfrm>
              <a:off x="2166638" y="4590573"/>
              <a:ext cx="915209" cy="441615"/>
            </a:xfrm>
            <a:prstGeom prst="roundRect">
              <a:avLst>
                <a:gd name="adj" fmla="val 8056"/>
              </a:avLst>
            </a:prstGeom>
            <a:solidFill>
              <a:srgbClr val="EA7400">
                <a:lumMod val="50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endPar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endParaRPr>
            </a:p>
          </p:txBody>
        </p:sp>
        <p:sp>
          <p:nvSpPr>
            <p:cNvPr id="99" name="TextBox 98"/>
            <p:cNvSpPr txBox="1"/>
            <p:nvPr/>
          </p:nvSpPr>
          <p:spPr>
            <a:xfrm>
              <a:off x="2268626" y="4601574"/>
              <a:ext cx="686089" cy="450969"/>
            </a:xfrm>
            <a:prstGeom prst="rect">
              <a:avLst/>
            </a:prstGeom>
            <a:noFill/>
          </p:spPr>
          <p:txBody>
            <a:bodyPr wrap="square" rtlCol="0">
              <a:spAutoFit/>
            </a:bodyPr>
            <a:lstStyle/>
            <a:p>
              <a:pPr marL="0" marR="0" lvl="0" indent="0" algn="ctr" defTabSz="1170148" eaLnBrk="0" fontAlgn="base" latinLnBrk="0" hangingPunct="0">
                <a:lnSpc>
                  <a:spcPts val="1100"/>
                </a:lnSpc>
                <a:spcBef>
                  <a:spcPct val="50000"/>
                </a:spcBef>
                <a:spcAft>
                  <a:spcPct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Data Broker</a:t>
              </a:r>
            </a:p>
          </p:txBody>
        </p:sp>
      </p:grpSp>
      <p:grpSp>
        <p:nvGrpSpPr>
          <p:cNvPr id="100" name="Group 99"/>
          <p:cNvGrpSpPr/>
          <p:nvPr/>
        </p:nvGrpSpPr>
        <p:grpSpPr>
          <a:xfrm>
            <a:off x="5078113" y="5934310"/>
            <a:ext cx="823118" cy="384769"/>
            <a:chOff x="2166638" y="4590575"/>
            <a:chExt cx="915209" cy="461658"/>
          </a:xfrm>
        </p:grpSpPr>
        <p:sp>
          <p:nvSpPr>
            <p:cNvPr id="101" name="Rounded Rectangle 64"/>
            <p:cNvSpPr/>
            <p:nvPr/>
          </p:nvSpPr>
          <p:spPr bwMode="auto">
            <a:xfrm>
              <a:off x="2166638" y="4590575"/>
              <a:ext cx="915209" cy="441615"/>
            </a:xfrm>
            <a:prstGeom prst="roundRect">
              <a:avLst>
                <a:gd name="adj" fmla="val 8056"/>
              </a:avLst>
            </a:prstGeom>
            <a:solidFill>
              <a:srgbClr val="71C5E8">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endPar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endParaRPr>
            </a:p>
          </p:txBody>
        </p:sp>
        <p:sp>
          <p:nvSpPr>
            <p:cNvPr id="102" name="TextBox 101"/>
            <p:cNvSpPr txBox="1"/>
            <p:nvPr/>
          </p:nvSpPr>
          <p:spPr>
            <a:xfrm>
              <a:off x="2184339" y="4602943"/>
              <a:ext cx="876329" cy="449290"/>
            </a:xfrm>
            <a:prstGeom prst="rect">
              <a:avLst/>
            </a:prstGeom>
            <a:noFill/>
          </p:spPr>
          <p:txBody>
            <a:bodyPr wrap="square" rtlCol="0">
              <a:spAutoFit/>
            </a:bodyPr>
            <a:lstStyle/>
            <a:p>
              <a:pPr marL="0" marR="0" lvl="0" indent="0" algn="ctr" defTabSz="1170148" eaLnBrk="0" fontAlgn="base" latinLnBrk="0" hangingPunct="0">
                <a:lnSpc>
                  <a:spcPts val="1100"/>
                </a:lnSpc>
                <a:spcBef>
                  <a:spcPct val="50000"/>
                </a:spcBef>
                <a:spcAft>
                  <a:spcPct val="0"/>
                </a:spcAft>
                <a:buClrTx/>
                <a:buSzTx/>
                <a:buFontTx/>
                <a:buNone/>
                <a:tabLst/>
                <a:defRPr/>
              </a:pPr>
              <a:r>
                <a:rPr kumimoji="0" lang="en-US" sz="1000"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Execution Client</a:t>
              </a:r>
            </a:p>
          </p:txBody>
        </p:sp>
      </p:grpSp>
      <p:cxnSp>
        <p:nvCxnSpPr>
          <p:cNvPr id="103" name="Straight Arrow Connector 102"/>
          <p:cNvCxnSpPr/>
          <p:nvPr/>
        </p:nvCxnSpPr>
        <p:spPr>
          <a:xfrm>
            <a:off x="4405849" y="6117658"/>
            <a:ext cx="672264" cy="679"/>
          </a:xfrm>
          <a:prstGeom prst="straightConnector1">
            <a:avLst/>
          </a:prstGeom>
          <a:noFill/>
          <a:ln w="12700" cap="flat" cmpd="sng" algn="ctr">
            <a:solidFill>
              <a:srgbClr val="009FDB">
                <a:shade val="95000"/>
                <a:satMod val="105000"/>
              </a:srgbClr>
            </a:solidFill>
            <a:prstDash val="solid"/>
            <a:headEnd type="none"/>
            <a:tailEnd type="triangle"/>
          </a:ln>
          <a:effectLst/>
        </p:spPr>
      </p:cxnSp>
      <p:cxnSp>
        <p:nvCxnSpPr>
          <p:cNvPr id="104" name="Straight Arrow Connector 103"/>
          <p:cNvCxnSpPr>
            <a:stCxn id="117" idx="4"/>
          </p:cNvCxnSpPr>
          <p:nvPr/>
        </p:nvCxnSpPr>
        <p:spPr>
          <a:xfrm flipV="1">
            <a:off x="2719927" y="6117657"/>
            <a:ext cx="862805" cy="48"/>
          </a:xfrm>
          <a:prstGeom prst="straightConnector1">
            <a:avLst/>
          </a:prstGeom>
          <a:noFill/>
          <a:ln w="12700" cap="flat" cmpd="sng" algn="ctr">
            <a:solidFill>
              <a:srgbClr val="009FDB">
                <a:shade val="95000"/>
                <a:satMod val="105000"/>
              </a:srgbClr>
            </a:solidFill>
            <a:prstDash val="solid"/>
            <a:headEnd type="none"/>
            <a:tailEnd type="triangle"/>
          </a:ln>
          <a:effectLst/>
        </p:spPr>
      </p:cxnSp>
      <p:sp>
        <p:nvSpPr>
          <p:cNvPr id="105" name="TextBox 104"/>
          <p:cNvSpPr txBox="1"/>
          <p:nvPr/>
        </p:nvSpPr>
        <p:spPr>
          <a:xfrm>
            <a:off x="2632297" y="5473590"/>
            <a:ext cx="1007766" cy="221471"/>
          </a:xfrm>
          <a:prstGeom prst="rect">
            <a:avLst/>
          </a:prstGeom>
          <a:noFill/>
        </p:spPr>
        <p:txBody>
          <a:bodyPr wrap="square" rtlCol="0">
            <a:spAutoFit/>
          </a:bodyPr>
          <a:lstStyle/>
          <a:p>
            <a:pPr algn="ctr" defTabSz="1170148" eaLnBrk="0" fontAlgn="base" hangingPunct="0">
              <a:lnSpc>
                <a:spcPts val="1100"/>
              </a:lnSpc>
              <a:spcBef>
                <a:spcPct val="50000"/>
              </a:spcBef>
              <a:spcAft>
                <a:spcPct val="0"/>
              </a:spcAft>
              <a:defRPr/>
            </a:pPr>
            <a:r>
              <a:rPr lang="en-US" sz="800" b="1" kern="0" dirty="0">
                <a:solidFill>
                  <a:prstClr val="black"/>
                </a:solidFill>
                <a:latin typeface="Arial" panose="020B0604020202020204" pitchFamily="34" charset="0"/>
                <a:ea typeface="Arial" pitchFamily="-111" charset="-52"/>
                <a:cs typeface="Arial" panose="020B0604020202020204" pitchFamily="34" charset="0"/>
              </a:rPr>
              <a:t>e.g. Data Lake</a:t>
            </a:r>
          </a:p>
        </p:txBody>
      </p:sp>
      <p:sp>
        <p:nvSpPr>
          <p:cNvPr id="106" name="TextBox 105"/>
          <p:cNvSpPr txBox="1"/>
          <p:nvPr/>
        </p:nvSpPr>
        <p:spPr>
          <a:xfrm>
            <a:off x="2606025" y="5913985"/>
            <a:ext cx="1007766" cy="266996"/>
          </a:xfrm>
          <a:prstGeom prst="rect">
            <a:avLst/>
          </a:prstGeom>
          <a:noFill/>
        </p:spPr>
        <p:txBody>
          <a:bodyPr wrap="square" rtlCol="0">
            <a:spAutoFit/>
          </a:bodyPr>
          <a:lstStyle/>
          <a:p>
            <a:pPr algn="ctr" defTabSz="1170148" eaLnBrk="0" fontAlgn="base" hangingPunct="0">
              <a:lnSpc>
                <a:spcPts val="400"/>
              </a:lnSpc>
              <a:spcBef>
                <a:spcPct val="50000"/>
              </a:spcBef>
              <a:spcAft>
                <a:spcPct val="0"/>
              </a:spcAft>
              <a:defRPr/>
            </a:pPr>
            <a:r>
              <a:rPr lang="en-US" sz="800" b="1" kern="0" dirty="0">
                <a:solidFill>
                  <a:prstClr val="black"/>
                </a:solidFill>
                <a:latin typeface="Arial" panose="020B0604020202020204" pitchFamily="34" charset="0"/>
                <a:ea typeface="Arial" pitchFamily="-111" charset="-52"/>
                <a:cs typeface="Arial" panose="020B0604020202020204" pitchFamily="34" charset="0"/>
              </a:rPr>
              <a:t>e.g. Streaming</a:t>
            </a:r>
          </a:p>
          <a:p>
            <a:pPr algn="ctr" defTabSz="1170148" eaLnBrk="0" fontAlgn="base" hangingPunct="0">
              <a:lnSpc>
                <a:spcPts val="400"/>
              </a:lnSpc>
              <a:spcBef>
                <a:spcPct val="50000"/>
              </a:spcBef>
              <a:spcAft>
                <a:spcPct val="0"/>
              </a:spcAft>
              <a:defRPr/>
            </a:pPr>
            <a:r>
              <a:rPr lang="en-US" sz="800" b="1" kern="0" dirty="0">
                <a:solidFill>
                  <a:prstClr val="black"/>
                </a:solidFill>
                <a:latin typeface="Arial" panose="020B0604020202020204" pitchFamily="34" charset="0"/>
                <a:ea typeface="Arial" pitchFamily="-111" charset="-52"/>
                <a:cs typeface="Arial" panose="020B0604020202020204" pitchFamily="34" charset="0"/>
              </a:rPr>
              <a:t>Data</a:t>
            </a:r>
          </a:p>
        </p:txBody>
      </p:sp>
      <p:sp>
        <p:nvSpPr>
          <p:cNvPr id="107" name="Can 306"/>
          <p:cNvSpPr/>
          <p:nvPr/>
        </p:nvSpPr>
        <p:spPr>
          <a:xfrm>
            <a:off x="1984535" y="5465010"/>
            <a:ext cx="740648" cy="391008"/>
          </a:xfrm>
          <a:prstGeom prst="can">
            <a:avLst>
              <a:gd name="adj" fmla="val 19495"/>
            </a:avLst>
          </a:prstGeom>
          <a:solidFill>
            <a:srgbClr val="0568AE">
              <a:lumMod val="75000"/>
            </a:srgbClr>
          </a:solidFill>
          <a:ln w="9525" cap="flat" cmpd="sng" algn="ctr">
            <a:solidFill>
              <a:srgbClr val="5A5A5A">
                <a:lumMod val="60000"/>
                <a:lumOff val="40000"/>
              </a:srgbClr>
            </a:solidFill>
            <a:prstDash val="solid"/>
          </a:ln>
          <a:effectLst>
            <a:outerShdw blurRad="40000" dist="20000" dir="5400000" rotWithShape="0">
              <a:srgbClr val="000000">
                <a:alpha val="38000"/>
              </a:srgbClr>
            </a:outerShdw>
          </a:effectLst>
          <a:scene3d>
            <a:camera prst="orthographicFront"/>
            <a:lightRig rig="morning" dir="t"/>
          </a:scene3d>
          <a:sp3d prstMaterial="metal"/>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endParaRP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1000" b="1" i="0" u="none" strike="noStrike" kern="0" cap="none" spc="0" normalizeH="0" baseline="0" noProof="0" dirty="0">
                <a:ln>
                  <a:noFill/>
                </a:ln>
                <a:solidFill>
                  <a:prstClr val="white"/>
                </a:solidFill>
                <a:effectLst/>
                <a:uLnTx/>
                <a:uFillTx/>
                <a:latin typeface="Arial" panose="020B0604020202020204" pitchFamily="34" charset="0"/>
                <a:ea typeface="+mn-ea"/>
                <a:cs typeface="Arial" panose="020B0604020202020204" pitchFamily="34" charset="0"/>
              </a:rPr>
              <a:t>Data Source</a:t>
            </a: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1200" b="1" i="0" u="none" strike="noStrike" kern="0" cap="none" spc="0" normalizeH="0" baseline="0" noProof="0" dirty="0">
              <a:ln>
                <a:noFill/>
              </a:ln>
              <a:solidFill>
                <a:prstClr val="white"/>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a:p>
            <a:pPr marL="0" marR="0" lvl="0" indent="0" algn="ctr" defTabSz="1216150" eaLnBrk="1" fontAlgn="base" latinLnBrk="0" hangingPunct="1">
              <a:lnSpc>
                <a:spcPts val="999"/>
              </a:lnSpc>
              <a:spcBef>
                <a:spcPct val="0"/>
              </a:spcBef>
              <a:spcAft>
                <a:spcPct val="0"/>
              </a:spcAft>
              <a:buClrTx/>
              <a:buSzTx/>
              <a:buFontTx/>
              <a:buNone/>
              <a:tabLst/>
              <a:defRPr/>
            </a:pPr>
            <a:endParaRPr kumimoji="0" lang="en-US" sz="999" b="1" i="0" u="none" strike="noStrike" kern="0" cap="none" spc="0" normalizeH="0" baseline="0" noProof="0" dirty="0">
              <a:ln>
                <a:noFill/>
              </a:ln>
              <a:solidFill>
                <a:prstClr val="black"/>
              </a:solidFill>
              <a:effectLst/>
              <a:uLnTx/>
              <a:uFillTx/>
              <a:latin typeface="ATT Aleck Sans"/>
              <a:ea typeface="+mn-ea"/>
              <a:cs typeface="+mn-cs"/>
            </a:endParaRPr>
          </a:p>
        </p:txBody>
      </p:sp>
      <p:grpSp>
        <p:nvGrpSpPr>
          <p:cNvPr id="108" name="Group 107">
            <a:extLst>
              <a:ext uri="{FF2B5EF4-FFF2-40B4-BE49-F238E27FC236}">
                <a16:creationId xmlns:a16="http://schemas.microsoft.com/office/drawing/2014/main" xmlns="" id="{73B189E1-65DD-A34C-87F3-09E0812D4DC1}"/>
              </a:ext>
            </a:extLst>
          </p:cNvPr>
          <p:cNvGrpSpPr/>
          <p:nvPr/>
        </p:nvGrpSpPr>
        <p:grpSpPr>
          <a:xfrm>
            <a:off x="2165126" y="1250055"/>
            <a:ext cx="2352874" cy="1299689"/>
            <a:chOff x="2163538" y="1451931"/>
            <a:chExt cx="2352874" cy="1299689"/>
          </a:xfrm>
        </p:grpSpPr>
        <p:sp>
          <p:nvSpPr>
            <p:cNvPr id="109" name="Rounded Rectangle 64"/>
            <p:cNvSpPr/>
            <p:nvPr/>
          </p:nvSpPr>
          <p:spPr bwMode="auto">
            <a:xfrm>
              <a:off x="2163538" y="1451931"/>
              <a:ext cx="2352874" cy="1299689"/>
            </a:xfrm>
            <a:prstGeom prst="roundRect">
              <a:avLst>
                <a:gd name="adj" fmla="val 8056"/>
              </a:avLst>
            </a:prstGeom>
            <a:solidFill>
              <a:srgbClr val="009FDB">
                <a:lumMod val="75000"/>
              </a:srgbClr>
            </a:solidFill>
            <a:ln>
              <a:no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Onboarding</a:t>
              </a:r>
            </a:p>
          </p:txBody>
        </p:sp>
        <p:sp>
          <p:nvSpPr>
            <p:cNvPr id="110" name="Rounded Rectangle 299"/>
            <p:cNvSpPr/>
            <p:nvPr/>
          </p:nvSpPr>
          <p:spPr>
            <a:xfrm>
              <a:off x="2385758" y="1706219"/>
              <a:ext cx="1637651" cy="185844"/>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CLI Onboarding</a:t>
              </a:r>
            </a:p>
          </p:txBody>
        </p:sp>
        <p:sp>
          <p:nvSpPr>
            <p:cNvPr id="111" name="Rounded Rectangle 300"/>
            <p:cNvSpPr/>
            <p:nvPr/>
          </p:nvSpPr>
          <p:spPr>
            <a:xfrm>
              <a:off x="2385758" y="2093960"/>
              <a:ext cx="1637651" cy="185843"/>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Authentication</a:t>
              </a:r>
            </a:p>
          </p:txBody>
        </p:sp>
        <p:sp>
          <p:nvSpPr>
            <p:cNvPr id="112" name="Rounded Rectangle 301"/>
            <p:cNvSpPr/>
            <p:nvPr/>
          </p:nvSpPr>
          <p:spPr>
            <a:xfrm>
              <a:off x="2385758" y="2300565"/>
              <a:ext cx="1637651" cy="175041"/>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Convertor/</a:t>
              </a:r>
              <a:r>
                <a:rPr kumimoji="0" lang="en-US" sz="1000" b="1" i="0" u="none" strike="noStrike" kern="0" cap="none" spc="0" normalizeH="0" baseline="0" noProof="0" dirty="0" err="1">
                  <a:ln>
                    <a:noFill/>
                  </a:ln>
                  <a:solidFill>
                    <a:prstClr val="black"/>
                  </a:solidFill>
                  <a:effectLst/>
                  <a:uLnTx/>
                  <a:uFillTx/>
                  <a:latin typeface="Arial" panose="020B0604020202020204" pitchFamily="34" charset="0"/>
                  <a:ea typeface="+mn-ea"/>
                  <a:cs typeface="Arial" panose="020B0604020202020204" pitchFamily="34" charset="0"/>
                </a:rPr>
                <a:t>Dockerizer</a:t>
              </a:r>
              <a:endPar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endParaRPr>
            </a:p>
          </p:txBody>
        </p:sp>
        <p:sp>
          <p:nvSpPr>
            <p:cNvPr id="113" name="Rounded Rectangle 304"/>
            <p:cNvSpPr/>
            <p:nvPr/>
          </p:nvSpPr>
          <p:spPr>
            <a:xfrm>
              <a:off x="2385758" y="1912825"/>
              <a:ext cx="1637651" cy="171022"/>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Web Onboarding</a:t>
              </a:r>
            </a:p>
          </p:txBody>
        </p:sp>
        <p:sp>
          <p:nvSpPr>
            <p:cNvPr id="114" name="Rounded Rectangle 301"/>
            <p:cNvSpPr/>
            <p:nvPr/>
          </p:nvSpPr>
          <p:spPr>
            <a:xfrm>
              <a:off x="2377388" y="2493157"/>
              <a:ext cx="1637651" cy="175041"/>
            </a:xfrm>
            <a:prstGeom prst="roundRect">
              <a:avLst/>
            </a:prstGeom>
            <a:solidFill>
              <a:srgbClr val="009FDB">
                <a:lumMod val="60000"/>
                <a:lumOff val="40000"/>
              </a:srgbClr>
            </a:solidFill>
            <a:ln w="9525" cap="flat" cmpd="sng" algn="ctr">
              <a:solidFill>
                <a:srgbClr val="5A5A5A">
                  <a:shade val="95000"/>
                  <a:satMod val="105000"/>
                </a:srgbClr>
              </a:solidFill>
              <a:prstDash val="solid"/>
            </a:ln>
            <a:effectLst>
              <a:outerShdw blurRad="40000" dist="20000" dir="5400000" rotWithShape="0">
                <a:srgbClr val="000000">
                  <a:alpha val="38000"/>
                </a:srgbClr>
              </a:outerShdw>
            </a:effectLst>
          </p:spPr>
          <p:txBody>
            <a:bodyPr wrap="none" rtlCol="0" anchor="ctr"/>
            <a:lstStyle/>
            <a:p>
              <a:pPr marL="0" marR="0" lvl="0" indent="0" algn="ctr" defTabSz="1216150" eaLnBrk="1" fontAlgn="base" latinLnBrk="0" hangingPunct="1">
                <a:lnSpc>
                  <a:spcPct val="100000"/>
                </a:lnSpc>
                <a:spcBef>
                  <a:spcPct val="0"/>
                </a:spcBef>
                <a:spcAft>
                  <a:spcPct val="0"/>
                </a:spcAft>
                <a:buClrTx/>
                <a:buSzTx/>
                <a:buFontTx/>
                <a:buNone/>
                <a:tabLst/>
                <a:defRPr/>
              </a:pPr>
              <a:r>
                <a:rPr kumimoji="0" lang="en-US" sz="1000" b="1" i="0" u="none" strike="noStrike" kern="0" cap="none" spc="0" normalizeH="0" baseline="0" noProof="0" dirty="0">
                  <a:ln>
                    <a:noFill/>
                  </a:ln>
                  <a:solidFill>
                    <a:prstClr val="black"/>
                  </a:solidFill>
                  <a:effectLst/>
                  <a:uLnTx/>
                  <a:uFillTx/>
                  <a:latin typeface="Arial" panose="020B0604020202020204" pitchFamily="34" charset="0"/>
                  <a:ea typeface="+mn-ea"/>
                  <a:cs typeface="Arial" panose="020B0604020202020204" pitchFamily="34" charset="0"/>
                </a:rPr>
                <a:t>Notification</a:t>
              </a:r>
            </a:p>
          </p:txBody>
        </p:sp>
      </p:grpSp>
      <p:sp>
        <p:nvSpPr>
          <p:cNvPr id="115" name="Rounded Rectangle 114"/>
          <p:cNvSpPr/>
          <p:nvPr/>
        </p:nvSpPr>
        <p:spPr bwMode="auto">
          <a:xfrm rot="16200000">
            <a:off x="999546" y="1777493"/>
            <a:ext cx="1381002" cy="326121"/>
          </a:xfrm>
          <a:prstGeom prst="roundRect">
            <a:avLst>
              <a:gd name="adj" fmla="val 50000"/>
            </a:avLst>
          </a:prstGeom>
          <a:solidFill>
            <a:srgbClr val="F2F2F2"/>
          </a:solidFill>
          <a:ln w="38100" cap="flat" cmpd="sng" algn="ctr">
            <a:solidFill>
              <a:srgbClr val="009FDB"/>
            </a:solidFill>
            <a:prstDash val="solid"/>
            <a:headEnd type="none" w="med" len="med"/>
            <a:tailEnd type="none" w="med" len="med"/>
          </a:ln>
          <a:effectLst/>
        </p:spPr>
        <p:txBody>
          <a:bodyPr vert="horz" wrap="none" lIns="0" tIns="9134" rIns="0" bIns="0" numCol="1" rtlCol="0" anchor="ctr" anchorCtr="0" compatLnSpc="1">
            <a:prstTxWarp prst="textNoShape">
              <a:avLst/>
            </a:prstTxWarp>
            <a:noAutofit/>
          </a:bodyPr>
          <a:lstStyle/>
          <a:p>
            <a:pPr marL="0" marR="0" lvl="0" indent="0" algn="ctr" defTabSz="1170148" eaLnBrk="0" fontAlgn="base" latinLnBrk="0" hangingPunct="0">
              <a:lnSpc>
                <a:spcPts val="899"/>
              </a:lnSpc>
              <a:spcBef>
                <a:spcPct val="0"/>
              </a:spcBef>
              <a:spcAft>
                <a:spcPct val="0"/>
              </a:spcAft>
              <a:buClrTx/>
              <a:buSzTx/>
              <a:buFontTx/>
              <a:buNone/>
              <a:tabLst/>
              <a:defRPr/>
            </a:pPr>
            <a:r>
              <a:rPr kumimoji="0" lang="en-US" sz="999" b="1" i="1" u="none" strike="noStrike" kern="0" cap="none" spc="0" normalizeH="0" baseline="0" noProof="0" dirty="0">
                <a:ln>
                  <a:noFill/>
                </a:ln>
                <a:solidFill>
                  <a:prstClr val="black"/>
                </a:solidFill>
                <a:effectLst/>
                <a:uLnTx/>
                <a:uFillTx/>
                <a:latin typeface="Arial" charset="0"/>
                <a:ea typeface="Arial" pitchFamily="-111" charset="-52"/>
                <a:cs typeface="Calibri" panose="020F0502020204030204" pitchFamily="34" charset="0"/>
              </a:rPr>
              <a:t>E1 – Toolkit Onboard</a:t>
            </a:r>
          </a:p>
        </p:txBody>
      </p:sp>
      <p:sp>
        <p:nvSpPr>
          <p:cNvPr id="116" name="Rounded Rectangle 149"/>
          <p:cNvSpPr/>
          <p:nvPr/>
        </p:nvSpPr>
        <p:spPr bwMode="auto">
          <a:xfrm>
            <a:off x="315678" y="855136"/>
            <a:ext cx="881064" cy="3773046"/>
          </a:xfrm>
          <a:prstGeom prst="roundRect">
            <a:avLst>
              <a:gd name="adj" fmla="val 0"/>
            </a:avLst>
          </a:prstGeom>
          <a:noFill/>
          <a:ln w="25400">
            <a:solidFill>
              <a:srgbClr val="009FDB"/>
            </a:solidFill>
            <a:prstDash val="dash"/>
            <a:headEnd type="none" w="med" len="med"/>
            <a:tailEnd type="none" w="med" len="med"/>
          </a:ln>
          <a:effectLst/>
          <a:scene3d>
            <a:camera prst="orthographicFront">
              <a:rot lat="0" lon="0" rev="0"/>
            </a:camera>
            <a:lightRig rig="threePt" dir="t">
              <a:rot lat="0" lon="0" rev="1200000"/>
            </a:lightRig>
          </a:scene3d>
          <a:sp3d>
            <a:bevelT w="63500" h="25400"/>
          </a:sp3d>
        </p:spPr>
        <p:txBody>
          <a:bodyPr vert="horz" wrap="square" lIns="0" tIns="45672" rIns="0" bIns="0" numCol="1" rtlCol="0" anchor="t" anchorCtr="0" compatLnSpc="1">
            <a:prstTxWarp prst="textNoShape">
              <a:avLst/>
            </a:prstTxWarp>
            <a:noAutofit/>
          </a:bodyPr>
          <a:lstStyle/>
          <a:p>
            <a:pPr marL="0" marR="0" lvl="0" indent="0" algn="ctr" defTabSz="1170148" eaLnBrk="0" fontAlgn="base" latinLnBrk="0" hangingPunct="0">
              <a:lnSpc>
                <a:spcPts val="1199"/>
              </a:lnSpc>
              <a:spcBef>
                <a:spcPct val="0"/>
              </a:spcBef>
              <a:spcAft>
                <a:spcPct val="0"/>
              </a:spcAft>
              <a:buClrTx/>
              <a:buSzTx/>
              <a:buFontTx/>
              <a:buNone/>
              <a:tabLst/>
              <a:defRPr/>
            </a:pPr>
            <a:r>
              <a:rPr kumimoji="0" lang="en-US" sz="1199" b="1" i="0" u="none" strike="noStrike" kern="0" cap="none" spc="0" normalizeH="0" baseline="0" noProof="0" dirty="0">
                <a:ln>
                  <a:noFill/>
                </a:ln>
                <a:solidFill>
                  <a:prstClr val="black"/>
                </a:solidFill>
                <a:effectLst/>
                <a:uLnTx/>
                <a:uFillTx/>
                <a:latin typeface="Arial" panose="020B0604020202020204" pitchFamily="34" charset="0"/>
                <a:ea typeface="Arial" pitchFamily="-111" charset="-52"/>
                <a:cs typeface="Arial" panose="020B0604020202020204" pitchFamily="34" charset="0"/>
              </a:rPr>
              <a:t>Client</a:t>
            </a:r>
          </a:p>
          <a:p>
            <a:pPr marL="0" marR="0" lvl="0" indent="0" algn="ctr" defTabSz="1170148" eaLnBrk="0" fontAlgn="base" latinLnBrk="0" hangingPunct="0">
              <a:lnSpc>
                <a:spcPts val="1199"/>
              </a:lnSpc>
              <a:spcBef>
                <a:spcPct val="0"/>
              </a:spcBef>
              <a:spcAft>
                <a:spcPct val="0"/>
              </a:spcAft>
              <a:buClrTx/>
              <a:buSzTx/>
              <a:buFontTx/>
              <a:buNone/>
              <a:tabLst/>
              <a:defRPr/>
            </a:pPr>
            <a:r>
              <a:rPr kumimoji="0" lang="en-US" sz="1199" b="1" i="0" u="none" strike="noStrike" kern="0" cap="none" spc="0" normalizeH="0" baseline="0" noProof="0" dirty="0">
                <a:ln>
                  <a:noFill/>
                </a:ln>
                <a:solidFill>
                  <a:prstClr val="black"/>
                </a:solidFill>
                <a:effectLst/>
                <a:uLnTx/>
                <a:uFillTx/>
                <a:latin typeface="Arial" panose="020B0604020202020204" pitchFamily="34" charset="0"/>
                <a:ea typeface="Arial" pitchFamily="-111" charset="-52"/>
                <a:cs typeface="Arial" panose="020B0604020202020204" pitchFamily="34" charset="0"/>
              </a:rPr>
              <a:t>ML Tool</a:t>
            </a:r>
          </a:p>
          <a:p>
            <a:pPr marL="0" marR="0" lvl="0" indent="0" algn="ctr" defTabSz="1170148" eaLnBrk="0" fontAlgn="base" latinLnBrk="0" hangingPunct="0">
              <a:lnSpc>
                <a:spcPts val="1199"/>
              </a:lnSpc>
              <a:spcBef>
                <a:spcPct val="0"/>
              </a:spcBef>
              <a:spcAft>
                <a:spcPct val="0"/>
              </a:spcAft>
              <a:buClrTx/>
              <a:buSzTx/>
              <a:buFontTx/>
              <a:buNone/>
              <a:tabLst/>
              <a:defRPr/>
            </a:pPr>
            <a:r>
              <a:rPr kumimoji="0" lang="en-US" sz="1199" b="1" i="0" u="none" strike="noStrike" kern="0" cap="none" spc="0" normalizeH="0" baseline="0" noProof="0" dirty="0">
                <a:ln>
                  <a:noFill/>
                </a:ln>
                <a:solidFill>
                  <a:prstClr val="black"/>
                </a:solidFill>
                <a:effectLst/>
                <a:uLnTx/>
                <a:uFillTx/>
                <a:latin typeface="Arial" panose="020B0604020202020204" pitchFamily="34" charset="0"/>
                <a:ea typeface="Arial" pitchFamily="-111" charset="-52"/>
                <a:cs typeface="Arial" panose="020B0604020202020204" pitchFamily="34" charset="0"/>
              </a:rPr>
              <a:t>Library</a:t>
            </a:r>
          </a:p>
        </p:txBody>
      </p:sp>
      <p:pic>
        <p:nvPicPr>
          <p:cNvPr id="117" name="Picture 116"/>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11867" y="1593856"/>
            <a:ext cx="688687" cy="249649"/>
          </a:xfrm>
          <a:prstGeom prst="rect">
            <a:avLst/>
          </a:prstGeom>
        </p:spPr>
      </p:pic>
      <p:pic>
        <p:nvPicPr>
          <p:cNvPr id="118" name="Picture 117"/>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357797" y="1970781"/>
            <a:ext cx="772661" cy="660274"/>
          </a:xfrm>
          <a:prstGeom prst="rect">
            <a:avLst/>
          </a:prstGeom>
        </p:spPr>
      </p:pic>
      <p:pic>
        <p:nvPicPr>
          <p:cNvPr id="119" name="Picture 118"/>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01943" y="2789590"/>
            <a:ext cx="506842" cy="506842"/>
          </a:xfrm>
          <a:prstGeom prst="rect">
            <a:avLst/>
          </a:prstGeom>
        </p:spPr>
      </p:pic>
      <p:pic>
        <p:nvPicPr>
          <p:cNvPr id="120" name="Picture 119"/>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91448" y="3543132"/>
            <a:ext cx="710125" cy="161251"/>
          </a:xfrm>
          <a:prstGeom prst="rect">
            <a:avLst/>
          </a:prstGeom>
        </p:spPr>
      </p:pic>
      <p:pic>
        <p:nvPicPr>
          <p:cNvPr id="121" name="Picture 120"/>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327313" y="3778355"/>
            <a:ext cx="833627" cy="833627"/>
          </a:xfrm>
          <a:prstGeom prst="rect">
            <a:avLst/>
          </a:prstGeom>
        </p:spPr>
      </p:pic>
      <p:cxnSp>
        <p:nvCxnSpPr>
          <p:cNvPr id="122" name="Straight Arrow Connector 121"/>
          <p:cNvCxnSpPr/>
          <p:nvPr/>
        </p:nvCxnSpPr>
        <p:spPr>
          <a:xfrm flipH="1">
            <a:off x="1210360" y="1940554"/>
            <a:ext cx="316626" cy="4259"/>
          </a:xfrm>
          <a:prstGeom prst="straightConnector1">
            <a:avLst/>
          </a:prstGeom>
          <a:solidFill>
            <a:srgbClr val="F2F2F2"/>
          </a:solidFill>
          <a:ln w="50800" cap="flat" cmpd="sng" algn="ctr">
            <a:solidFill>
              <a:srgbClr val="009FDB"/>
            </a:solidFill>
            <a:prstDash val="solid"/>
            <a:headEnd type="none" w="med" len="med"/>
            <a:tailEnd type="none" w="med" len="med"/>
          </a:ln>
          <a:effectLst/>
        </p:spPr>
      </p:cxnSp>
      <p:sp>
        <p:nvSpPr>
          <p:cNvPr id="123" name="Title 1">
            <a:extLst>
              <a:ext uri="{FF2B5EF4-FFF2-40B4-BE49-F238E27FC236}">
                <a16:creationId xmlns:a16="http://schemas.microsoft.com/office/drawing/2014/main" xmlns="" id="{CA58A475-E9EC-A142-8AAE-BB6C4F8F2A0B}"/>
              </a:ext>
            </a:extLst>
          </p:cNvPr>
          <p:cNvSpPr txBox="1">
            <a:spLocks/>
          </p:cNvSpPr>
          <p:nvPr/>
        </p:nvSpPr>
        <p:spPr>
          <a:xfrm>
            <a:off x="105689" y="-14979"/>
            <a:ext cx="6432029" cy="654206"/>
          </a:xfrm>
          <a:prstGeom prst="rect">
            <a:avLst/>
          </a:prstGeom>
        </p:spPr>
        <p:txBody>
          <a:bodyPr vert="horz" lIns="0" tIns="0" rIns="0" bIns="0" rtlCol="0" anchor="t">
            <a:noAutofit/>
          </a:bodyPr>
          <a:lstStyle>
            <a:lvl1pPr algn="l" defTabSz="411589" rtl="0" eaLnBrk="1" latinLnBrk="0" hangingPunct="1">
              <a:lnSpc>
                <a:spcPct val="110000"/>
              </a:lnSpc>
              <a:spcBef>
                <a:spcPct val="0"/>
              </a:spcBef>
              <a:spcAft>
                <a:spcPts val="900"/>
              </a:spcAft>
              <a:buNone/>
              <a:defRPr sz="1620" kern="1200">
                <a:solidFill>
                  <a:schemeClr val="tx2"/>
                </a:solidFill>
                <a:latin typeface="ATT Aleck Sans" panose="020B0503020203020204" pitchFamily="34" charset="0"/>
                <a:ea typeface="+mj-ea"/>
                <a:cs typeface="ATT Aleck Sans" panose="020B0503020203020204" pitchFamily="34" charset="0"/>
              </a:defRPr>
            </a:lvl1pPr>
          </a:lstStyle>
          <a:p>
            <a:pPr marL="0" marR="0" lvl="0" indent="0" defTabSz="457337" fontAlgn="auto">
              <a:lnSpc>
                <a:spcPct val="90000"/>
              </a:lnSpc>
              <a:spcAft>
                <a:spcPts val="600"/>
              </a:spcAft>
              <a:buClrTx/>
              <a:buSzTx/>
              <a:tabLst/>
              <a:defRPr/>
            </a:pP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a:t>
            </a: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AI Platform </a:t>
            </a:r>
            <a:r>
              <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Architecture</a:t>
            </a:r>
          </a:p>
        </p:txBody>
      </p:sp>
      <p:pic>
        <p:nvPicPr>
          <p:cNvPr id="124" name="Picture 123">
            <a:extLst>
              <a:ext uri="{FF2B5EF4-FFF2-40B4-BE49-F238E27FC236}">
                <a16:creationId xmlns:a16="http://schemas.microsoft.com/office/drawing/2014/main" xmlns="" id="{AA9CC253-5174-2149-A449-14312DE35207}"/>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r="60090"/>
          <a:stretch/>
        </p:blipFill>
        <p:spPr>
          <a:xfrm>
            <a:off x="10750988" y="64817"/>
            <a:ext cx="934522" cy="691314"/>
          </a:xfrm>
          <a:prstGeom prst="rect">
            <a:avLst/>
          </a:prstGeom>
        </p:spPr>
      </p:pic>
      <p:sp>
        <p:nvSpPr>
          <p:cNvPr id="125" name="Rounded Rectangle 64">
            <a:extLst>
              <a:ext uri="{FF2B5EF4-FFF2-40B4-BE49-F238E27FC236}">
                <a16:creationId xmlns:a16="http://schemas.microsoft.com/office/drawing/2014/main" xmlns="" id="{09E3FCD6-04FF-CD48-93CD-11452D985493}"/>
              </a:ext>
            </a:extLst>
          </p:cNvPr>
          <p:cNvSpPr/>
          <p:nvPr/>
        </p:nvSpPr>
        <p:spPr bwMode="auto">
          <a:xfrm>
            <a:off x="4638076" y="2980696"/>
            <a:ext cx="1026099" cy="1295504"/>
          </a:xfrm>
          <a:prstGeom prst="roundRect">
            <a:avLst>
              <a:gd name="adj" fmla="val 8056"/>
            </a:avLst>
          </a:prstGeom>
          <a:solidFill>
            <a:srgbClr val="009FDB"/>
          </a:solidFill>
          <a:ln>
            <a:solidFill>
              <a:srgbClr val="009FDB"/>
            </a:solidFill>
            <a:headEnd type="none" w="med" len="med"/>
            <a:tailEnd type="none" w="med" len="med"/>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wrap="square" lIns="0" tIns="0" rIns="0" bIns="0" numCol="1" rtlCol="0" anchor="t" anchorCtr="0" compatLnSpc="1">
            <a:prstTxWarp prst="textNoShape">
              <a:avLst/>
            </a:prstTxWarp>
            <a:noAutofit/>
          </a:bodyPr>
          <a:lstStyle/>
          <a:p>
            <a:pPr marL="0" marR="0" lvl="0" indent="0" algn="ctr" defTabSz="1170148" eaLnBrk="0" fontAlgn="base" latinLnBrk="0" hangingPunct="0">
              <a:lnSpc>
                <a:spcPct val="100000"/>
              </a:lnSpc>
              <a:spcBef>
                <a:spcPct val="50000"/>
              </a:spcBef>
              <a:spcAft>
                <a:spcPct val="0"/>
              </a:spcAft>
              <a:buClrTx/>
              <a:buSzTx/>
              <a:buFontTx/>
              <a:buNone/>
              <a:tabLst/>
              <a:defRPr/>
            </a:pPr>
            <a:r>
              <a:rPr kumimoji="0" lang="en-US" sz="1199" b="1" i="0" u="none" strike="noStrike" kern="0" cap="none" spc="0" normalizeH="0" baseline="0" noProof="0" dirty="0">
                <a:ln>
                  <a:noFill/>
                </a:ln>
                <a:solidFill>
                  <a:srgbClr val="FFFFFF"/>
                </a:solidFill>
                <a:effectLst/>
                <a:uLnTx/>
                <a:uFillTx/>
                <a:latin typeface="Arial" panose="020B0604020202020204" pitchFamily="34" charset="0"/>
                <a:ea typeface="Arial" pitchFamily="-111" charset="-52"/>
                <a:cs typeface="Arial" panose="020B0604020202020204" pitchFamily="34" charset="0"/>
              </a:rPr>
              <a:t>CDS</a:t>
            </a:r>
          </a:p>
        </p:txBody>
      </p:sp>
      <p:sp>
        <p:nvSpPr>
          <p:cNvPr id="126" name="Can 306"/>
          <p:cNvSpPr/>
          <p:nvPr/>
        </p:nvSpPr>
        <p:spPr>
          <a:xfrm>
            <a:off x="4701971" y="3316046"/>
            <a:ext cx="886110" cy="804392"/>
          </a:xfrm>
          <a:prstGeom prst="can">
            <a:avLst>
              <a:gd name="adj" fmla="val 16704"/>
            </a:avLst>
          </a:prstGeom>
          <a:solidFill>
            <a:srgbClr val="959595">
              <a:lumMod val="60000"/>
              <a:lumOff val="40000"/>
            </a:srgbClr>
          </a:solidFill>
          <a:ln w="9525" cap="flat" cmpd="sng" algn="ctr">
            <a:solidFill>
              <a:srgbClr val="5A5A5A">
                <a:lumMod val="60000"/>
                <a:lumOff val="40000"/>
              </a:srgbClr>
            </a:solidFill>
            <a:prstDash val="solid"/>
          </a:ln>
          <a:effectLst>
            <a:outerShdw blurRad="40000" dist="20000" dir="5400000" rotWithShape="0">
              <a:srgbClr val="000000">
                <a:alpha val="38000"/>
              </a:srgbClr>
            </a:outerShdw>
          </a:effectLst>
          <a:scene3d>
            <a:camera prst="orthographicFront"/>
            <a:lightRig rig="morning" dir="t"/>
          </a:scene3d>
          <a:sp3d prstMaterial="metal"/>
        </p:spPr>
        <p:txBody>
          <a:bodyPr tIns="182690" rtlCol="0" anchor="ctr" anchorCtr="0"/>
          <a:lstStyle/>
          <a:p>
            <a:pPr marL="0" marR="0" lvl="0" indent="0" algn="ctr" defTabSz="1216150" eaLnBrk="1" fontAlgn="base" latinLnBrk="0" hangingPunct="1">
              <a:lnSpc>
                <a:spcPts val="999"/>
              </a:lnSpc>
              <a:spcBef>
                <a:spcPct val="0"/>
              </a:spcBef>
              <a:spcAft>
                <a:spcPct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TT Aleck Sans"/>
                <a:ea typeface="+mn-ea"/>
                <a:cs typeface="+mn-cs"/>
              </a:rPr>
              <a:t>System Component</a:t>
            </a: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TT Aleck Sans"/>
                <a:ea typeface="+mn-ea"/>
                <a:cs typeface="+mn-cs"/>
              </a:rPr>
              <a:t>Data Model &amp;</a:t>
            </a:r>
          </a:p>
          <a:p>
            <a:pPr marL="0" marR="0" lvl="0" indent="0" algn="ctr" defTabSz="1216150" eaLnBrk="1" fontAlgn="base" latinLnBrk="0" hangingPunct="1">
              <a:lnSpc>
                <a:spcPts val="999"/>
              </a:lnSpc>
              <a:spcBef>
                <a:spcPct val="0"/>
              </a:spcBef>
              <a:spcAft>
                <a:spcPct val="0"/>
              </a:spcAft>
              <a:buClrTx/>
              <a:buSzTx/>
              <a:buFontTx/>
              <a:buNone/>
              <a:tabLst/>
              <a:defRPr/>
            </a:pPr>
            <a:r>
              <a:rPr kumimoji="0" lang="en-US" sz="900" b="1" i="0" u="none" strike="noStrike" kern="0" cap="none" spc="0" normalizeH="0" baseline="0" noProof="0" dirty="0">
                <a:ln>
                  <a:noFill/>
                </a:ln>
                <a:solidFill>
                  <a:prstClr val="black"/>
                </a:solidFill>
                <a:effectLst/>
                <a:uLnTx/>
                <a:uFillTx/>
                <a:latin typeface="ATT Aleck Sans"/>
                <a:ea typeface="+mn-ea"/>
                <a:cs typeface="+mn-cs"/>
              </a:rPr>
              <a:t>Schema Policy &amp; Rules</a:t>
            </a:r>
          </a:p>
        </p:txBody>
      </p:sp>
    </p:spTree>
    <p:extLst>
      <p:ext uri="{BB962C8B-B14F-4D97-AF65-F5344CB8AC3E}">
        <p14:creationId xmlns:p14="http://schemas.microsoft.com/office/powerpoint/2010/main" val="4858660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116"/>
                                        </p:tgtEl>
                                        <p:attrNameLst>
                                          <p:attrName>style.visibility</p:attrName>
                                        </p:attrNameLst>
                                      </p:cBhvr>
                                      <p:to>
                                        <p:strVal val="visible"/>
                                      </p:to>
                                    </p:set>
                                    <p:anim calcmode="lin" valueType="num">
                                      <p:cBhvr>
                                        <p:cTn id="7" dur="1000" fill="hold"/>
                                        <p:tgtEl>
                                          <p:spTgt spid="116"/>
                                        </p:tgtEl>
                                        <p:attrNameLst>
                                          <p:attrName>ppt_w</p:attrName>
                                        </p:attrNameLst>
                                      </p:cBhvr>
                                      <p:tavLst>
                                        <p:tav tm="0">
                                          <p:val>
                                            <p:strVal val="#ppt_w*0.70"/>
                                          </p:val>
                                        </p:tav>
                                        <p:tav tm="100000">
                                          <p:val>
                                            <p:strVal val="#ppt_w"/>
                                          </p:val>
                                        </p:tav>
                                      </p:tavLst>
                                    </p:anim>
                                    <p:anim calcmode="lin" valueType="num">
                                      <p:cBhvr>
                                        <p:cTn id="8" dur="1000" fill="hold"/>
                                        <p:tgtEl>
                                          <p:spTgt spid="116"/>
                                        </p:tgtEl>
                                        <p:attrNameLst>
                                          <p:attrName>ppt_h</p:attrName>
                                        </p:attrNameLst>
                                      </p:cBhvr>
                                      <p:tavLst>
                                        <p:tav tm="0">
                                          <p:val>
                                            <p:strVal val="#ppt_h"/>
                                          </p:val>
                                        </p:tav>
                                        <p:tav tm="100000">
                                          <p:val>
                                            <p:strVal val="#ppt_h"/>
                                          </p:val>
                                        </p:tav>
                                      </p:tavLst>
                                    </p:anim>
                                    <p:animEffect transition="in" filter="fade">
                                      <p:cBhvr>
                                        <p:cTn id="9" dur="1000"/>
                                        <p:tgtEl>
                                          <p:spTgt spid="116"/>
                                        </p:tgtEl>
                                      </p:cBhvr>
                                    </p:animEffect>
                                  </p:childTnLst>
                                </p:cTn>
                              </p:par>
                              <p:par>
                                <p:cTn id="10" presetID="55" presetClass="entr" presetSubtype="0" fill="hold" nodeType="withEffect">
                                  <p:stCondLst>
                                    <p:cond delay="0"/>
                                  </p:stCondLst>
                                  <p:childTnLst>
                                    <p:set>
                                      <p:cBhvr>
                                        <p:cTn id="11" dur="1" fill="hold">
                                          <p:stCondLst>
                                            <p:cond delay="0"/>
                                          </p:stCondLst>
                                        </p:cTn>
                                        <p:tgtEl>
                                          <p:spTgt spid="117"/>
                                        </p:tgtEl>
                                        <p:attrNameLst>
                                          <p:attrName>style.visibility</p:attrName>
                                        </p:attrNameLst>
                                      </p:cBhvr>
                                      <p:to>
                                        <p:strVal val="visible"/>
                                      </p:to>
                                    </p:set>
                                    <p:anim calcmode="lin" valueType="num">
                                      <p:cBhvr>
                                        <p:cTn id="12" dur="1000" fill="hold"/>
                                        <p:tgtEl>
                                          <p:spTgt spid="117"/>
                                        </p:tgtEl>
                                        <p:attrNameLst>
                                          <p:attrName>ppt_w</p:attrName>
                                        </p:attrNameLst>
                                      </p:cBhvr>
                                      <p:tavLst>
                                        <p:tav tm="0">
                                          <p:val>
                                            <p:strVal val="#ppt_w*0.70"/>
                                          </p:val>
                                        </p:tav>
                                        <p:tav tm="100000">
                                          <p:val>
                                            <p:strVal val="#ppt_w"/>
                                          </p:val>
                                        </p:tav>
                                      </p:tavLst>
                                    </p:anim>
                                    <p:anim calcmode="lin" valueType="num">
                                      <p:cBhvr>
                                        <p:cTn id="13" dur="1000" fill="hold"/>
                                        <p:tgtEl>
                                          <p:spTgt spid="117"/>
                                        </p:tgtEl>
                                        <p:attrNameLst>
                                          <p:attrName>ppt_h</p:attrName>
                                        </p:attrNameLst>
                                      </p:cBhvr>
                                      <p:tavLst>
                                        <p:tav tm="0">
                                          <p:val>
                                            <p:strVal val="#ppt_h"/>
                                          </p:val>
                                        </p:tav>
                                        <p:tav tm="100000">
                                          <p:val>
                                            <p:strVal val="#ppt_h"/>
                                          </p:val>
                                        </p:tav>
                                      </p:tavLst>
                                    </p:anim>
                                    <p:animEffect transition="in" filter="fade">
                                      <p:cBhvr>
                                        <p:cTn id="14" dur="1000"/>
                                        <p:tgtEl>
                                          <p:spTgt spid="117"/>
                                        </p:tgtEl>
                                      </p:cBhvr>
                                    </p:animEffect>
                                  </p:childTnLst>
                                </p:cTn>
                              </p:par>
                              <p:par>
                                <p:cTn id="15" presetID="55" presetClass="entr" presetSubtype="0" fill="hold" nodeType="withEffect">
                                  <p:stCondLst>
                                    <p:cond delay="0"/>
                                  </p:stCondLst>
                                  <p:childTnLst>
                                    <p:set>
                                      <p:cBhvr>
                                        <p:cTn id="16" dur="1" fill="hold">
                                          <p:stCondLst>
                                            <p:cond delay="0"/>
                                          </p:stCondLst>
                                        </p:cTn>
                                        <p:tgtEl>
                                          <p:spTgt spid="118"/>
                                        </p:tgtEl>
                                        <p:attrNameLst>
                                          <p:attrName>style.visibility</p:attrName>
                                        </p:attrNameLst>
                                      </p:cBhvr>
                                      <p:to>
                                        <p:strVal val="visible"/>
                                      </p:to>
                                    </p:set>
                                    <p:anim calcmode="lin" valueType="num">
                                      <p:cBhvr>
                                        <p:cTn id="17" dur="1000" fill="hold"/>
                                        <p:tgtEl>
                                          <p:spTgt spid="118"/>
                                        </p:tgtEl>
                                        <p:attrNameLst>
                                          <p:attrName>ppt_w</p:attrName>
                                        </p:attrNameLst>
                                      </p:cBhvr>
                                      <p:tavLst>
                                        <p:tav tm="0">
                                          <p:val>
                                            <p:strVal val="#ppt_w*0.70"/>
                                          </p:val>
                                        </p:tav>
                                        <p:tav tm="100000">
                                          <p:val>
                                            <p:strVal val="#ppt_w"/>
                                          </p:val>
                                        </p:tav>
                                      </p:tavLst>
                                    </p:anim>
                                    <p:anim calcmode="lin" valueType="num">
                                      <p:cBhvr>
                                        <p:cTn id="18" dur="1000" fill="hold"/>
                                        <p:tgtEl>
                                          <p:spTgt spid="118"/>
                                        </p:tgtEl>
                                        <p:attrNameLst>
                                          <p:attrName>ppt_h</p:attrName>
                                        </p:attrNameLst>
                                      </p:cBhvr>
                                      <p:tavLst>
                                        <p:tav tm="0">
                                          <p:val>
                                            <p:strVal val="#ppt_h"/>
                                          </p:val>
                                        </p:tav>
                                        <p:tav tm="100000">
                                          <p:val>
                                            <p:strVal val="#ppt_h"/>
                                          </p:val>
                                        </p:tav>
                                      </p:tavLst>
                                    </p:anim>
                                    <p:animEffect transition="in" filter="fade">
                                      <p:cBhvr>
                                        <p:cTn id="19" dur="1000"/>
                                        <p:tgtEl>
                                          <p:spTgt spid="118"/>
                                        </p:tgtEl>
                                      </p:cBhvr>
                                    </p:animEffect>
                                  </p:childTnLst>
                                </p:cTn>
                              </p:par>
                              <p:par>
                                <p:cTn id="20" presetID="55" presetClass="entr" presetSubtype="0" fill="hold" nodeType="withEffect">
                                  <p:stCondLst>
                                    <p:cond delay="0"/>
                                  </p:stCondLst>
                                  <p:childTnLst>
                                    <p:set>
                                      <p:cBhvr>
                                        <p:cTn id="21" dur="1" fill="hold">
                                          <p:stCondLst>
                                            <p:cond delay="0"/>
                                          </p:stCondLst>
                                        </p:cTn>
                                        <p:tgtEl>
                                          <p:spTgt spid="119"/>
                                        </p:tgtEl>
                                        <p:attrNameLst>
                                          <p:attrName>style.visibility</p:attrName>
                                        </p:attrNameLst>
                                      </p:cBhvr>
                                      <p:to>
                                        <p:strVal val="visible"/>
                                      </p:to>
                                    </p:set>
                                    <p:anim calcmode="lin" valueType="num">
                                      <p:cBhvr>
                                        <p:cTn id="22" dur="1000" fill="hold"/>
                                        <p:tgtEl>
                                          <p:spTgt spid="119"/>
                                        </p:tgtEl>
                                        <p:attrNameLst>
                                          <p:attrName>ppt_w</p:attrName>
                                        </p:attrNameLst>
                                      </p:cBhvr>
                                      <p:tavLst>
                                        <p:tav tm="0">
                                          <p:val>
                                            <p:strVal val="#ppt_w*0.70"/>
                                          </p:val>
                                        </p:tav>
                                        <p:tav tm="100000">
                                          <p:val>
                                            <p:strVal val="#ppt_w"/>
                                          </p:val>
                                        </p:tav>
                                      </p:tavLst>
                                    </p:anim>
                                    <p:anim calcmode="lin" valueType="num">
                                      <p:cBhvr>
                                        <p:cTn id="23" dur="1000" fill="hold"/>
                                        <p:tgtEl>
                                          <p:spTgt spid="119"/>
                                        </p:tgtEl>
                                        <p:attrNameLst>
                                          <p:attrName>ppt_h</p:attrName>
                                        </p:attrNameLst>
                                      </p:cBhvr>
                                      <p:tavLst>
                                        <p:tav tm="0">
                                          <p:val>
                                            <p:strVal val="#ppt_h"/>
                                          </p:val>
                                        </p:tav>
                                        <p:tav tm="100000">
                                          <p:val>
                                            <p:strVal val="#ppt_h"/>
                                          </p:val>
                                        </p:tav>
                                      </p:tavLst>
                                    </p:anim>
                                    <p:animEffect transition="in" filter="fade">
                                      <p:cBhvr>
                                        <p:cTn id="24" dur="1000"/>
                                        <p:tgtEl>
                                          <p:spTgt spid="119"/>
                                        </p:tgtEl>
                                      </p:cBhvr>
                                    </p:animEffect>
                                  </p:childTnLst>
                                </p:cTn>
                              </p:par>
                              <p:par>
                                <p:cTn id="25" presetID="55" presetClass="entr" presetSubtype="0" fill="hold" nodeType="withEffect">
                                  <p:stCondLst>
                                    <p:cond delay="0"/>
                                  </p:stCondLst>
                                  <p:childTnLst>
                                    <p:set>
                                      <p:cBhvr>
                                        <p:cTn id="26" dur="1" fill="hold">
                                          <p:stCondLst>
                                            <p:cond delay="0"/>
                                          </p:stCondLst>
                                        </p:cTn>
                                        <p:tgtEl>
                                          <p:spTgt spid="120"/>
                                        </p:tgtEl>
                                        <p:attrNameLst>
                                          <p:attrName>style.visibility</p:attrName>
                                        </p:attrNameLst>
                                      </p:cBhvr>
                                      <p:to>
                                        <p:strVal val="visible"/>
                                      </p:to>
                                    </p:set>
                                    <p:anim calcmode="lin" valueType="num">
                                      <p:cBhvr>
                                        <p:cTn id="27" dur="1000" fill="hold"/>
                                        <p:tgtEl>
                                          <p:spTgt spid="120"/>
                                        </p:tgtEl>
                                        <p:attrNameLst>
                                          <p:attrName>ppt_w</p:attrName>
                                        </p:attrNameLst>
                                      </p:cBhvr>
                                      <p:tavLst>
                                        <p:tav tm="0">
                                          <p:val>
                                            <p:strVal val="#ppt_w*0.70"/>
                                          </p:val>
                                        </p:tav>
                                        <p:tav tm="100000">
                                          <p:val>
                                            <p:strVal val="#ppt_w"/>
                                          </p:val>
                                        </p:tav>
                                      </p:tavLst>
                                    </p:anim>
                                    <p:anim calcmode="lin" valueType="num">
                                      <p:cBhvr>
                                        <p:cTn id="28" dur="1000" fill="hold"/>
                                        <p:tgtEl>
                                          <p:spTgt spid="120"/>
                                        </p:tgtEl>
                                        <p:attrNameLst>
                                          <p:attrName>ppt_h</p:attrName>
                                        </p:attrNameLst>
                                      </p:cBhvr>
                                      <p:tavLst>
                                        <p:tav tm="0">
                                          <p:val>
                                            <p:strVal val="#ppt_h"/>
                                          </p:val>
                                        </p:tav>
                                        <p:tav tm="100000">
                                          <p:val>
                                            <p:strVal val="#ppt_h"/>
                                          </p:val>
                                        </p:tav>
                                      </p:tavLst>
                                    </p:anim>
                                    <p:animEffect transition="in" filter="fade">
                                      <p:cBhvr>
                                        <p:cTn id="29" dur="1000"/>
                                        <p:tgtEl>
                                          <p:spTgt spid="120"/>
                                        </p:tgtEl>
                                      </p:cBhvr>
                                    </p:animEffect>
                                  </p:childTnLst>
                                </p:cTn>
                              </p:par>
                              <p:par>
                                <p:cTn id="30" presetID="55" presetClass="entr" presetSubtype="0" fill="hold" nodeType="withEffect">
                                  <p:stCondLst>
                                    <p:cond delay="0"/>
                                  </p:stCondLst>
                                  <p:childTnLst>
                                    <p:set>
                                      <p:cBhvr>
                                        <p:cTn id="31" dur="1" fill="hold">
                                          <p:stCondLst>
                                            <p:cond delay="0"/>
                                          </p:stCondLst>
                                        </p:cTn>
                                        <p:tgtEl>
                                          <p:spTgt spid="121"/>
                                        </p:tgtEl>
                                        <p:attrNameLst>
                                          <p:attrName>style.visibility</p:attrName>
                                        </p:attrNameLst>
                                      </p:cBhvr>
                                      <p:to>
                                        <p:strVal val="visible"/>
                                      </p:to>
                                    </p:set>
                                    <p:anim calcmode="lin" valueType="num">
                                      <p:cBhvr>
                                        <p:cTn id="32" dur="1000" fill="hold"/>
                                        <p:tgtEl>
                                          <p:spTgt spid="121"/>
                                        </p:tgtEl>
                                        <p:attrNameLst>
                                          <p:attrName>ppt_w</p:attrName>
                                        </p:attrNameLst>
                                      </p:cBhvr>
                                      <p:tavLst>
                                        <p:tav tm="0">
                                          <p:val>
                                            <p:strVal val="#ppt_w*0.70"/>
                                          </p:val>
                                        </p:tav>
                                        <p:tav tm="100000">
                                          <p:val>
                                            <p:strVal val="#ppt_w"/>
                                          </p:val>
                                        </p:tav>
                                      </p:tavLst>
                                    </p:anim>
                                    <p:anim calcmode="lin" valueType="num">
                                      <p:cBhvr>
                                        <p:cTn id="33" dur="1000" fill="hold"/>
                                        <p:tgtEl>
                                          <p:spTgt spid="121"/>
                                        </p:tgtEl>
                                        <p:attrNameLst>
                                          <p:attrName>ppt_h</p:attrName>
                                        </p:attrNameLst>
                                      </p:cBhvr>
                                      <p:tavLst>
                                        <p:tav tm="0">
                                          <p:val>
                                            <p:strVal val="#ppt_h"/>
                                          </p:val>
                                        </p:tav>
                                        <p:tav tm="100000">
                                          <p:val>
                                            <p:strVal val="#ppt_h"/>
                                          </p:val>
                                        </p:tav>
                                      </p:tavLst>
                                    </p:anim>
                                    <p:animEffect transition="in" filter="fade">
                                      <p:cBhvr>
                                        <p:cTn id="34" dur="1000"/>
                                        <p:tgtEl>
                                          <p:spTgt spid="121"/>
                                        </p:tgtEl>
                                      </p:cBhvr>
                                    </p:animEffect>
                                  </p:childTnLst>
                                </p:cTn>
                              </p:par>
                            </p:childTnLst>
                          </p:cTn>
                        </p:par>
                      </p:childTnLst>
                    </p:cTn>
                  </p:par>
                  <p:par>
                    <p:cTn id="35" fill="hold">
                      <p:stCondLst>
                        <p:cond delay="indefinite"/>
                      </p:stCondLst>
                      <p:childTnLst>
                        <p:par>
                          <p:cTn id="36" fill="hold">
                            <p:stCondLst>
                              <p:cond delay="0"/>
                            </p:stCondLst>
                            <p:childTnLst>
                              <p:par>
                                <p:cTn id="37" presetID="55" presetClass="entr" presetSubtype="0" fill="hold" grpId="0" nodeType="clickEffect">
                                  <p:stCondLst>
                                    <p:cond delay="0"/>
                                  </p:stCondLst>
                                  <p:childTnLst>
                                    <p:set>
                                      <p:cBhvr>
                                        <p:cTn id="38" dur="1" fill="hold">
                                          <p:stCondLst>
                                            <p:cond delay="0"/>
                                          </p:stCondLst>
                                        </p:cTn>
                                        <p:tgtEl>
                                          <p:spTgt spid="3"/>
                                        </p:tgtEl>
                                        <p:attrNameLst>
                                          <p:attrName>style.visibility</p:attrName>
                                        </p:attrNameLst>
                                      </p:cBhvr>
                                      <p:to>
                                        <p:strVal val="visible"/>
                                      </p:to>
                                    </p:set>
                                    <p:anim calcmode="lin" valueType="num">
                                      <p:cBhvr>
                                        <p:cTn id="39" dur="1000" fill="hold"/>
                                        <p:tgtEl>
                                          <p:spTgt spid="3"/>
                                        </p:tgtEl>
                                        <p:attrNameLst>
                                          <p:attrName>ppt_w</p:attrName>
                                        </p:attrNameLst>
                                      </p:cBhvr>
                                      <p:tavLst>
                                        <p:tav tm="0">
                                          <p:val>
                                            <p:strVal val="#ppt_w*0.70"/>
                                          </p:val>
                                        </p:tav>
                                        <p:tav tm="100000">
                                          <p:val>
                                            <p:strVal val="#ppt_w"/>
                                          </p:val>
                                        </p:tav>
                                      </p:tavLst>
                                    </p:anim>
                                    <p:anim calcmode="lin" valueType="num">
                                      <p:cBhvr>
                                        <p:cTn id="40" dur="1000" fill="hold"/>
                                        <p:tgtEl>
                                          <p:spTgt spid="3"/>
                                        </p:tgtEl>
                                        <p:attrNameLst>
                                          <p:attrName>ppt_h</p:attrName>
                                        </p:attrNameLst>
                                      </p:cBhvr>
                                      <p:tavLst>
                                        <p:tav tm="0">
                                          <p:val>
                                            <p:strVal val="#ppt_h"/>
                                          </p:val>
                                        </p:tav>
                                        <p:tav tm="100000">
                                          <p:val>
                                            <p:strVal val="#ppt_h"/>
                                          </p:val>
                                        </p:tav>
                                      </p:tavLst>
                                    </p:anim>
                                    <p:animEffect transition="in" filter="fade">
                                      <p:cBhvr>
                                        <p:cTn id="41" dur="1000"/>
                                        <p:tgtEl>
                                          <p:spTgt spid="3"/>
                                        </p:tgtEl>
                                      </p:cBhvr>
                                    </p:animEffect>
                                  </p:childTnLst>
                                </p:cTn>
                              </p:par>
                              <p:par>
                                <p:cTn id="42" presetID="55" presetClass="entr" presetSubtype="0" fill="hold" grpId="0" nodeType="withEffect">
                                  <p:stCondLst>
                                    <p:cond delay="0"/>
                                  </p:stCondLst>
                                  <p:childTnLst>
                                    <p:set>
                                      <p:cBhvr>
                                        <p:cTn id="43" dur="1" fill="hold">
                                          <p:stCondLst>
                                            <p:cond delay="0"/>
                                          </p:stCondLst>
                                        </p:cTn>
                                        <p:tgtEl>
                                          <p:spTgt spid="4"/>
                                        </p:tgtEl>
                                        <p:attrNameLst>
                                          <p:attrName>style.visibility</p:attrName>
                                        </p:attrNameLst>
                                      </p:cBhvr>
                                      <p:to>
                                        <p:strVal val="visible"/>
                                      </p:to>
                                    </p:set>
                                    <p:anim calcmode="lin" valueType="num">
                                      <p:cBhvr>
                                        <p:cTn id="44" dur="1000" fill="hold"/>
                                        <p:tgtEl>
                                          <p:spTgt spid="4"/>
                                        </p:tgtEl>
                                        <p:attrNameLst>
                                          <p:attrName>ppt_w</p:attrName>
                                        </p:attrNameLst>
                                      </p:cBhvr>
                                      <p:tavLst>
                                        <p:tav tm="0">
                                          <p:val>
                                            <p:strVal val="#ppt_w*0.70"/>
                                          </p:val>
                                        </p:tav>
                                        <p:tav tm="100000">
                                          <p:val>
                                            <p:strVal val="#ppt_w"/>
                                          </p:val>
                                        </p:tav>
                                      </p:tavLst>
                                    </p:anim>
                                    <p:anim calcmode="lin" valueType="num">
                                      <p:cBhvr>
                                        <p:cTn id="45" dur="1000" fill="hold"/>
                                        <p:tgtEl>
                                          <p:spTgt spid="4"/>
                                        </p:tgtEl>
                                        <p:attrNameLst>
                                          <p:attrName>ppt_h</p:attrName>
                                        </p:attrNameLst>
                                      </p:cBhvr>
                                      <p:tavLst>
                                        <p:tav tm="0">
                                          <p:val>
                                            <p:strVal val="#ppt_h"/>
                                          </p:val>
                                        </p:tav>
                                        <p:tav tm="100000">
                                          <p:val>
                                            <p:strVal val="#ppt_h"/>
                                          </p:val>
                                        </p:tav>
                                      </p:tavLst>
                                    </p:anim>
                                    <p:animEffect transition="in" filter="fade">
                                      <p:cBhvr>
                                        <p:cTn id="46" dur="1000"/>
                                        <p:tgtEl>
                                          <p:spTgt spid="4"/>
                                        </p:tgtEl>
                                      </p:cBhvr>
                                    </p:animEffect>
                                  </p:childTnLst>
                                </p:cTn>
                              </p:par>
                              <p:par>
                                <p:cTn id="47" presetID="55" presetClass="entr" presetSubtype="0" fill="hold" grpId="0" nodeType="withEffect">
                                  <p:stCondLst>
                                    <p:cond delay="0"/>
                                  </p:stCondLst>
                                  <p:childTnLst>
                                    <p:set>
                                      <p:cBhvr>
                                        <p:cTn id="48" dur="1" fill="hold">
                                          <p:stCondLst>
                                            <p:cond delay="0"/>
                                          </p:stCondLst>
                                        </p:cTn>
                                        <p:tgtEl>
                                          <p:spTgt spid="5"/>
                                        </p:tgtEl>
                                        <p:attrNameLst>
                                          <p:attrName>style.visibility</p:attrName>
                                        </p:attrNameLst>
                                      </p:cBhvr>
                                      <p:to>
                                        <p:strVal val="visible"/>
                                      </p:to>
                                    </p:set>
                                    <p:anim calcmode="lin" valueType="num">
                                      <p:cBhvr>
                                        <p:cTn id="49" dur="1000" fill="hold"/>
                                        <p:tgtEl>
                                          <p:spTgt spid="5"/>
                                        </p:tgtEl>
                                        <p:attrNameLst>
                                          <p:attrName>ppt_w</p:attrName>
                                        </p:attrNameLst>
                                      </p:cBhvr>
                                      <p:tavLst>
                                        <p:tav tm="0">
                                          <p:val>
                                            <p:strVal val="#ppt_w*0.70"/>
                                          </p:val>
                                        </p:tav>
                                        <p:tav tm="100000">
                                          <p:val>
                                            <p:strVal val="#ppt_w"/>
                                          </p:val>
                                        </p:tav>
                                      </p:tavLst>
                                    </p:anim>
                                    <p:anim calcmode="lin" valueType="num">
                                      <p:cBhvr>
                                        <p:cTn id="50" dur="1000" fill="hold"/>
                                        <p:tgtEl>
                                          <p:spTgt spid="5"/>
                                        </p:tgtEl>
                                        <p:attrNameLst>
                                          <p:attrName>ppt_h</p:attrName>
                                        </p:attrNameLst>
                                      </p:cBhvr>
                                      <p:tavLst>
                                        <p:tav tm="0">
                                          <p:val>
                                            <p:strVal val="#ppt_h"/>
                                          </p:val>
                                        </p:tav>
                                        <p:tav tm="100000">
                                          <p:val>
                                            <p:strVal val="#ppt_h"/>
                                          </p:val>
                                        </p:tav>
                                      </p:tavLst>
                                    </p:anim>
                                    <p:animEffect transition="in" filter="fade">
                                      <p:cBhvr>
                                        <p:cTn id="51" dur="1000"/>
                                        <p:tgtEl>
                                          <p:spTgt spid="5"/>
                                        </p:tgtEl>
                                      </p:cBhvr>
                                    </p:animEffect>
                                  </p:childTnLst>
                                </p:cTn>
                              </p:par>
                              <p:par>
                                <p:cTn id="52" presetID="55" presetClass="entr" presetSubtype="0" fill="hold" grpId="0" nodeType="withEffect">
                                  <p:stCondLst>
                                    <p:cond delay="0"/>
                                  </p:stCondLst>
                                  <p:childTnLst>
                                    <p:set>
                                      <p:cBhvr>
                                        <p:cTn id="53" dur="1" fill="hold">
                                          <p:stCondLst>
                                            <p:cond delay="0"/>
                                          </p:stCondLst>
                                        </p:cTn>
                                        <p:tgtEl>
                                          <p:spTgt spid="6"/>
                                        </p:tgtEl>
                                        <p:attrNameLst>
                                          <p:attrName>style.visibility</p:attrName>
                                        </p:attrNameLst>
                                      </p:cBhvr>
                                      <p:to>
                                        <p:strVal val="visible"/>
                                      </p:to>
                                    </p:set>
                                    <p:anim calcmode="lin" valueType="num">
                                      <p:cBhvr>
                                        <p:cTn id="54" dur="1000" fill="hold"/>
                                        <p:tgtEl>
                                          <p:spTgt spid="6"/>
                                        </p:tgtEl>
                                        <p:attrNameLst>
                                          <p:attrName>ppt_w</p:attrName>
                                        </p:attrNameLst>
                                      </p:cBhvr>
                                      <p:tavLst>
                                        <p:tav tm="0">
                                          <p:val>
                                            <p:strVal val="#ppt_w*0.70"/>
                                          </p:val>
                                        </p:tav>
                                        <p:tav tm="100000">
                                          <p:val>
                                            <p:strVal val="#ppt_w"/>
                                          </p:val>
                                        </p:tav>
                                      </p:tavLst>
                                    </p:anim>
                                    <p:anim calcmode="lin" valueType="num">
                                      <p:cBhvr>
                                        <p:cTn id="55" dur="1000" fill="hold"/>
                                        <p:tgtEl>
                                          <p:spTgt spid="6"/>
                                        </p:tgtEl>
                                        <p:attrNameLst>
                                          <p:attrName>ppt_h</p:attrName>
                                        </p:attrNameLst>
                                      </p:cBhvr>
                                      <p:tavLst>
                                        <p:tav tm="0">
                                          <p:val>
                                            <p:strVal val="#ppt_h"/>
                                          </p:val>
                                        </p:tav>
                                        <p:tav tm="100000">
                                          <p:val>
                                            <p:strVal val="#ppt_h"/>
                                          </p:val>
                                        </p:tav>
                                      </p:tavLst>
                                    </p:anim>
                                    <p:animEffect transition="in" filter="fade">
                                      <p:cBhvr>
                                        <p:cTn id="56" dur="1000"/>
                                        <p:tgtEl>
                                          <p:spTgt spid="6"/>
                                        </p:tgtEl>
                                      </p:cBhvr>
                                    </p:animEffect>
                                  </p:childTnLst>
                                </p:cTn>
                              </p:par>
                              <p:par>
                                <p:cTn id="57" presetID="55" presetClass="entr" presetSubtype="0" fill="hold" grpId="0" nodeType="withEffect">
                                  <p:stCondLst>
                                    <p:cond delay="0"/>
                                  </p:stCondLst>
                                  <p:childTnLst>
                                    <p:set>
                                      <p:cBhvr>
                                        <p:cTn id="58" dur="1" fill="hold">
                                          <p:stCondLst>
                                            <p:cond delay="0"/>
                                          </p:stCondLst>
                                        </p:cTn>
                                        <p:tgtEl>
                                          <p:spTgt spid="9"/>
                                        </p:tgtEl>
                                        <p:attrNameLst>
                                          <p:attrName>style.visibility</p:attrName>
                                        </p:attrNameLst>
                                      </p:cBhvr>
                                      <p:to>
                                        <p:strVal val="visible"/>
                                      </p:to>
                                    </p:set>
                                    <p:anim calcmode="lin" valueType="num">
                                      <p:cBhvr>
                                        <p:cTn id="59" dur="1000" fill="hold"/>
                                        <p:tgtEl>
                                          <p:spTgt spid="9"/>
                                        </p:tgtEl>
                                        <p:attrNameLst>
                                          <p:attrName>ppt_w</p:attrName>
                                        </p:attrNameLst>
                                      </p:cBhvr>
                                      <p:tavLst>
                                        <p:tav tm="0">
                                          <p:val>
                                            <p:strVal val="#ppt_w*0.70"/>
                                          </p:val>
                                        </p:tav>
                                        <p:tav tm="100000">
                                          <p:val>
                                            <p:strVal val="#ppt_w"/>
                                          </p:val>
                                        </p:tav>
                                      </p:tavLst>
                                    </p:anim>
                                    <p:anim calcmode="lin" valueType="num">
                                      <p:cBhvr>
                                        <p:cTn id="60" dur="1000" fill="hold"/>
                                        <p:tgtEl>
                                          <p:spTgt spid="9"/>
                                        </p:tgtEl>
                                        <p:attrNameLst>
                                          <p:attrName>ppt_h</p:attrName>
                                        </p:attrNameLst>
                                      </p:cBhvr>
                                      <p:tavLst>
                                        <p:tav tm="0">
                                          <p:val>
                                            <p:strVal val="#ppt_h"/>
                                          </p:val>
                                        </p:tav>
                                        <p:tav tm="100000">
                                          <p:val>
                                            <p:strVal val="#ppt_h"/>
                                          </p:val>
                                        </p:tav>
                                      </p:tavLst>
                                    </p:anim>
                                    <p:animEffect transition="in" filter="fade">
                                      <p:cBhvr>
                                        <p:cTn id="61" dur="1000"/>
                                        <p:tgtEl>
                                          <p:spTgt spid="9"/>
                                        </p:tgtEl>
                                      </p:cBhvr>
                                    </p:animEffect>
                                  </p:childTnLst>
                                </p:cTn>
                              </p:par>
                              <p:par>
                                <p:cTn id="62" presetID="55" presetClass="entr" presetSubtype="0" fill="hold" grpId="0" nodeType="withEffect">
                                  <p:stCondLst>
                                    <p:cond delay="0"/>
                                  </p:stCondLst>
                                  <p:childTnLst>
                                    <p:set>
                                      <p:cBhvr>
                                        <p:cTn id="63" dur="1" fill="hold">
                                          <p:stCondLst>
                                            <p:cond delay="0"/>
                                          </p:stCondLst>
                                        </p:cTn>
                                        <p:tgtEl>
                                          <p:spTgt spid="10"/>
                                        </p:tgtEl>
                                        <p:attrNameLst>
                                          <p:attrName>style.visibility</p:attrName>
                                        </p:attrNameLst>
                                      </p:cBhvr>
                                      <p:to>
                                        <p:strVal val="visible"/>
                                      </p:to>
                                    </p:set>
                                    <p:anim calcmode="lin" valueType="num">
                                      <p:cBhvr>
                                        <p:cTn id="64" dur="1000" fill="hold"/>
                                        <p:tgtEl>
                                          <p:spTgt spid="10"/>
                                        </p:tgtEl>
                                        <p:attrNameLst>
                                          <p:attrName>ppt_w</p:attrName>
                                        </p:attrNameLst>
                                      </p:cBhvr>
                                      <p:tavLst>
                                        <p:tav tm="0">
                                          <p:val>
                                            <p:strVal val="#ppt_w*0.70"/>
                                          </p:val>
                                        </p:tav>
                                        <p:tav tm="100000">
                                          <p:val>
                                            <p:strVal val="#ppt_w"/>
                                          </p:val>
                                        </p:tav>
                                      </p:tavLst>
                                    </p:anim>
                                    <p:anim calcmode="lin" valueType="num">
                                      <p:cBhvr>
                                        <p:cTn id="65" dur="1000" fill="hold"/>
                                        <p:tgtEl>
                                          <p:spTgt spid="10"/>
                                        </p:tgtEl>
                                        <p:attrNameLst>
                                          <p:attrName>ppt_h</p:attrName>
                                        </p:attrNameLst>
                                      </p:cBhvr>
                                      <p:tavLst>
                                        <p:tav tm="0">
                                          <p:val>
                                            <p:strVal val="#ppt_h"/>
                                          </p:val>
                                        </p:tav>
                                        <p:tav tm="100000">
                                          <p:val>
                                            <p:strVal val="#ppt_h"/>
                                          </p:val>
                                        </p:tav>
                                      </p:tavLst>
                                    </p:anim>
                                    <p:animEffect transition="in" filter="fade">
                                      <p:cBhvr>
                                        <p:cTn id="66" dur="1000"/>
                                        <p:tgtEl>
                                          <p:spTgt spid="10"/>
                                        </p:tgtEl>
                                      </p:cBhvr>
                                    </p:animEffect>
                                  </p:childTnLst>
                                </p:cTn>
                              </p:par>
                              <p:par>
                                <p:cTn id="67" presetID="55" presetClass="entr" presetSubtype="0" fill="hold" grpId="0" nodeType="withEffect">
                                  <p:stCondLst>
                                    <p:cond delay="0"/>
                                  </p:stCondLst>
                                  <p:childTnLst>
                                    <p:set>
                                      <p:cBhvr>
                                        <p:cTn id="68" dur="1" fill="hold">
                                          <p:stCondLst>
                                            <p:cond delay="0"/>
                                          </p:stCondLst>
                                        </p:cTn>
                                        <p:tgtEl>
                                          <p:spTgt spid="11"/>
                                        </p:tgtEl>
                                        <p:attrNameLst>
                                          <p:attrName>style.visibility</p:attrName>
                                        </p:attrNameLst>
                                      </p:cBhvr>
                                      <p:to>
                                        <p:strVal val="visible"/>
                                      </p:to>
                                    </p:set>
                                    <p:anim calcmode="lin" valueType="num">
                                      <p:cBhvr>
                                        <p:cTn id="69" dur="1000" fill="hold"/>
                                        <p:tgtEl>
                                          <p:spTgt spid="11"/>
                                        </p:tgtEl>
                                        <p:attrNameLst>
                                          <p:attrName>ppt_w</p:attrName>
                                        </p:attrNameLst>
                                      </p:cBhvr>
                                      <p:tavLst>
                                        <p:tav tm="0">
                                          <p:val>
                                            <p:strVal val="#ppt_w*0.70"/>
                                          </p:val>
                                        </p:tav>
                                        <p:tav tm="100000">
                                          <p:val>
                                            <p:strVal val="#ppt_w"/>
                                          </p:val>
                                        </p:tav>
                                      </p:tavLst>
                                    </p:anim>
                                    <p:anim calcmode="lin" valueType="num">
                                      <p:cBhvr>
                                        <p:cTn id="70" dur="1000" fill="hold"/>
                                        <p:tgtEl>
                                          <p:spTgt spid="11"/>
                                        </p:tgtEl>
                                        <p:attrNameLst>
                                          <p:attrName>ppt_h</p:attrName>
                                        </p:attrNameLst>
                                      </p:cBhvr>
                                      <p:tavLst>
                                        <p:tav tm="0">
                                          <p:val>
                                            <p:strVal val="#ppt_h"/>
                                          </p:val>
                                        </p:tav>
                                        <p:tav tm="100000">
                                          <p:val>
                                            <p:strVal val="#ppt_h"/>
                                          </p:val>
                                        </p:tav>
                                      </p:tavLst>
                                    </p:anim>
                                    <p:animEffect transition="in" filter="fade">
                                      <p:cBhvr>
                                        <p:cTn id="71" dur="1000"/>
                                        <p:tgtEl>
                                          <p:spTgt spid="11"/>
                                        </p:tgtEl>
                                      </p:cBhvr>
                                    </p:animEffect>
                                  </p:childTnLst>
                                </p:cTn>
                              </p:par>
                              <p:par>
                                <p:cTn id="72" presetID="55" presetClass="entr" presetSubtype="0" fill="hold" grpId="0" nodeType="withEffect">
                                  <p:stCondLst>
                                    <p:cond delay="0"/>
                                  </p:stCondLst>
                                  <p:childTnLst>
                                    <p:set>
                                      <p:cBhvr>
                                        <p:cTn id="73" dur="1" fill="hold">
                                          <p:stCondLst>
                                            <p:cond delay="0"/>
                                          </p:stCondLst>
                                        </p:cTn>
                                        <p:tgtEl>
                                          <p:spTgt spid="12"/>
                                        </p:tgtEl>
                                        <p:attrNameLst>
                                          <p:attrName>style.visibility</p:attrName>
                                        </p:attrNameLst>
                                      </p:cBhvr>
                                      <p:to>
                                        <p:strVal val="visible"/>
                                      </p:to>
                                    </p:set>
                                    <p:anim calcmode="lin" valueType="num">
                                      <p:cBhvr>
                                        <p:cTn id="74" dur="1000" fill="hold"/>
                                        <p:tgtEl>
                                          <p:spTgt spid="12"/>
                                        </p:tgtEl>
                                        <p:attrNameLst>
                                          <p:attrName>ppt_w</p:attrName>
                                        </p:attrNameLst>
                                      </p:cBhvr>
                                      <p:tavLst>
                                        <p:tav tm="0">
                                          <p:val>
                                            <p:strVal val="#ppt_w*0.70"/>
                                          </p:val>
                                        </p:tav>
                                        <p:tav tm="100000">
                                          <p:val>
                                            <p:strVal val="#ppt_w"/>
                                          </p:val>
                                        </p:tav>
                                      </p:tavLst>
                                    </p:anim>
                                    <p:anim calcmode="lin" valueType="num">
                                      <p:cBhvr>
                                        <p:cTn id="75" dur="1000" fill="hold"/>
                                        <p:tgtEl>
                                          <p:spTgt spid="12"/>
                                        </p:tgtEl>
                                        <p:attrNameLst>
                                          <p:attrName>ppt_h</p:attrName>
                                        </p:attrNameLst>
                                      </p:cBhvr>
                                      <p:tavLst>
                                        <p:tav tm="0">
                                          <p:val>
                                            <p:strVal val="#ppt_h"/>
                                          </p:val>
                                        </p:tav>
                                        <p:tav tm="100000">
                                          <p:val>
                                            <p:strVal val="#ppt_h"/>
                                          </p:val>
                                        </p:tav>
                                      </p:tavLst>
                                    </p:anim>
                                    <p:animEffect transition="in" filter="fade">
                                      <p:cBhvr>
                                        <p:cTn id="76" dur="1000"/>
                                        <p:tgtEl>
                                          <p:spTgt spid="12"/>
                                        </p:tgtEl>
                                      </p:cBhvr>
                                    </p:animEffect>
                                  </p:childTnLst>
                                </p:cTn>
                              </p:par>
                              <p:par>
                                <p:cTn id="77" presetID="55" presetClass="entr" presetSubtype="0" fill="hold" grpId="0" nodeType="withEffect">
                                  <p:stCondLst>
                                    <p:cond delay="0"/>
                                  </p:stCondLst>
                                  <p:childTnLst>
                                    <p:set>
                                      <p:cBhvr>
                                        <p:cTn id="78" dur="1" fill="hold">
                                          <p:stCondLst>
                                            <p:cond delay="0"/>
                                          </p:stCondLst>
                                        </p:cTn>
                                        <p:tgtEl>
                                          <p:spTgt spid="13"/>
                                        </p:tgtEl>
                                        <p:attrNameLst>
                                          <p:attrName>style.visibility</p:attrName>
                                        </p:attrNameLst>
                                      </p:cBhvr>
                                      <p:to>
                                        <p:strVal val="visible"/>
                                      </p:to>
                                    </p:set>
                                    <p:anim calcmode="lin" valueType="num">
                                      <p:cBhvr>
                                        <p:cTn id="79" dur="1000" fill="hold"/>
                                        <p:tgtEl>
                                          <p:spTgt spid="13"/>
                                        </p:tgtEl>
                                        <p:attrNameLst>
                                          <p:attrName>ppt_w</p:attrName>
                                        </p:attrNameLst>
                                      </p:cBhvr>
                                      <p:tavLst>
                                        <p:tav tm="0">
                                          <p:val>
                                            <p:strVal val="#ppt_w*0.70"/>
                                          </p:val>
                                        </p:tav>
                                        <p:tav tm="100000">
                                          <p:val>
                                            <p:strVal val="#ppt_w"/>
                                          </p:val>
                                        </p:tav>
                                      </p:tavLst>
                                    </p:anim>
                                    <p:anim calcmode="lin" valueType="num">
                                      <p:cBhvr>
                                        <p:cTn id="80" dur="1000" fill="hold"/>
                                        <p:tgtEl>
                                          <p:spTgt spid="13"/>
                                        </p:tgtEl>
                                        <p:attrNameLst>
                                          <p:attrName>ppt_h</p:attrName>
                                        </p:attrNameLst>
                                      </p:cBhvr>
                                      <p:tavLst>
                                        <p:tav tm="0">
                                          <p:val>
                                            <p:strVal val="#ppt_h"/>
                                          </p:val>
                                        </p:tav>
                                        <p:tav tm="100000">
                                          <p:val>
                                            <p:strVal val="#ppt_h"/>
                                          </p:val>
                                        </p:tav>
                                      </p:tavLst>
                                    </p:anim>
                                    <p:animEffect transition="in" filter="fade">
                                      <p:cBhvr>
                                        <p:cTn id="81" dur="1000"/>
                                        <p:tgtEl>
                                          <p:spTgt spid="13"/>
                                        </p:tgtEl>
                                      </p:cBhvr>
                                    </p:animEffect>
                                  </p:childTnLst>
                                </p:cTn>
                              </p:par>
                              <p:par>
                                <p:cTn id="82" presetID="55" presetClass="entr" presetSubtype="0" fill="hold" grpId="0" nodeType="withEffect">
                                  <p:stCondLst>
                                    <p:cond delay="0"/>
                                  </p:stCondLst>
                                  <p:childTnLst>
                                    <p:set>
                                      <p:cBhvr>
                                        <p:cTn id="83" dur="1" fill="hold">
                                          <p:stCondLst>
                                            <p:cond delay="0"/>
                                          </p:stCondLst>
                                        </p:cTn>
                                        <p:tgtEl>
                                          <p:spTgt spid="14"/>
                                        </p:tgtEl>
                                        <p:attrNameLst>
                                          <p:attrName>style.visibility</p:attrName>
                                        </p:attrNameLst>
                                      </p:cBhvr>
                                      <p:to>
                                        <p:strVal val="visible"/>
                                      </p:to>
                                    </p:set>
                                    <p:anim calcmode="lin" valueType="num">
                                      <p:cBhvr>
                                        <p:cTn id="84" dur="1000" fill="hold"/>
                                        <p:tgtEl>
                                          <p:spTgt spid="14"/>
                                        </p:tgtEl>
                                        <p:attrNameLst>
                                          <p:attrName>ppt_w</p:attrName>
                                        </p:attrNameLst>
                                      </p:cBhvr>
                                      <p:tavLst>
                                        <p:tav tm="0">
                                          <p:val>
                                            <p:strVal val="#ppt_w*0.70"/>
                                          </p:val>
                                        </p:tav>
                                        <p:tav tm="100000">
                                          <p:val>
                                            <p:strVal val="#ppt_w"/>
                                          </p:val>
                                        </p:tav>
                                      </p:tavLst>
                                    </p:anim>
                                    <p:anim calcmode="lin" valueType="num">
                                      <p:cBhvr>
                                        <p:cTn id="85" dur="1000" fill="hold"/>
                                        <p:tgtEl>
                                          <p:spTgt spid="14"/>
                                        </p:tgtEl>
                                        <p:attrNameLst>
                                          <p:attrName>ppt_h</p:attrName>
                                        </p:attrNameLst>
                                      </p:cBhvr>
                                      <p:tavLst>
                                        <p:tav tm="0">
                                          <p:val>
                                            <p:strVal val="#ppt_h"/>
                                          </p:val>
                                        </p:tav>
                                        <p:tav tm="100000">
                                          <p:val>
                                            <p:strVal val="#ppt_h"/>
                                          </p:val>
                                        </p:tav>
                                      </p:tavLst>
                                    </p:anim>
                                    <p:animEffect transition="in" filter="fade">
                                      <p:cBhvr>
                                        <p:cTn id="86" dur="1000"/>
                                        <p:tgtEl>
                                          <p:spTgt spid="14"/>
                                        </p:tgtEl>
                                      </p:cBhvr>
                                    </p:animEffect>
                                  </p:childTnLst>
                                </p:cTn>
                              </p:par>
                              <p:par>
                                <p:cTn id="87" presetID="55" presetClass="entr" presetSubtype="0" fill="hold" grpId="0" nodeType="withEffect">
                                  <p:stCondLst>
                                    <p:cond delay="0"/>
                                  </p:stCondLst>
                                  <p:childTnLst>
                                    <p:set>
                                      <p:cBhvr>
                                        <p:cTn id="88" dur="1" fill="hold">
                                          <p:stCondLst>
                                            <p:cond delay="0"/>
                                          </p:stCondLst>
                                        </p:cTn>
                                        <p:tgtEl>
                                          <p:spTgt spid="15"/>
                                        </p:tgtEl>
                                        <p:attrNameLst>
                                          <p:attrName>style.visibility</p:attrName>
                                        </p:attrNameLst>
                                      </p:cBhvr>
                                      <p:to>
                                        <p:strVal val="visible"/>
                                      </p:to>
                                    </p:set>
                                    <p:anim calcmode="lin" valueType="num">
                                      <p:cBhvr>
                                        <p:cTn id="89" dur="1000" fill="hold"/>
                                        <p:tgtEl>
                                          <p:spTgt spid="15"/>
                                        </p:tgtEl>
                                        <p:attrNameLst>
                                          <p:attrName>ppt_w</p:attrName>
                                        </p:attrNameLst>
                                      </p:cBhvr>
                                      <p:tavLst>
                                        <p:tav tm="0">
                                          <p:val>
                                            <p:strVal val="#ppt_w*0.70"/>
                                          </p:val>
                                        </p:tav>
                                        <p:tav tm="100000">
                                          <p:val>
                                            <p:strVal val="#ppt_w"/>
                                          </p:val>
                                        </p:tav>
                                      </p:tavLst>
                                    </p:anim>
                                    <p:anim calcmode="lin" valueType="num">
                                      <p:cBhvr>
                                        <p:cTn id="90" dur="1000" fill="hold"/>
                                        <p:tgtEl>
                                          <p:spTgt spid="15"/>
                                        </p:tgtEl>
                                        <p:attrNameLst>
                                          <p:attrName>ppt_h</p:attrName>
                                        </p:attrNameLst>
                                      </p:cBhvr>
                                      <p:tavLst>
                                        <p:tav tm="0">
                                          <p:val>
                                            <p:strVal val="#ppt_h"/>
                                          </p:val>
                                        </p:tav>
                                        <p:tav tm="100000">
                                          <p:val>
                                            <p:strVal val="#ppt_h"/>
                                          </p:val>
                                        </p:tav>
                                      </p:tavLst>
                                    </p:anim>
                                    <p:animEffect transition="in" filter="fade">
                                      <p:cBhvr>
                                        <p:cTn id="91" dur="1000"/>
                                        <p:tgtEl>
                                          <p:spTgt spid="15"/>
                                        </p:tgtEl>
                                      </p:cBhvr>
                                    </p:animEffect>
                                  </p:childTnLst>
                                </p:cTn>
                              </p:par>
                              <p:par>
                                <p:cTn id="92" presetID="55" presetClass="entr" presetSubtype="0" fill="hold" grpId="0" nodeType="withEffect">
                                  <p:stCondLst>
                                    <p:cond delay="0"/>
                                  </p:stCondLst>
                                  <p:childTnLst>
                                    <p:set>
                                      <p:cBhvr>
                                        <p:cTn id="93" dur="1" fill="hold">
                                          <p:stCondLst>
                                            <p:cond delay="0"/>
                                          </p:stCondLst>
                                        </p:cTn>
                                        <p:tgtEl>
                                          <p:spTgt spid="16"/>
                                        </p:tgtEl>
                                        <p:attrNameLst>
                                          <p:attrName>style.visibility</p:attrName>
                                        </p:attrNameLst>
                                      </p:cBhvr>
                                      <p:to>
                                        <p:strVal val="visible"/>
                                      </p:to>
                                    </p:set>
                                    <p:anim calcmode="lin" valueType="num">
                                      <p:cBhvr>
                                        <p:cTn id="94" dur="1000" fill="hold"/>
                                        <p:tgtEl>
                                          <p:spTgt spid="16"/>
                                        </p:tgtEl>
                                        <p:attrNameLst>
                                          <p:attrName>ppt_w</p:attrName>
                                        </p:attrNameLst>
                                      </p:cBhvr>
                                      <p:tavLst>
                                        <p:tav tm="0">
                                          <p:val>
                                            <p:strVal val="#ppt_w*0.70"/>
                                          </p:val>
                                        </p:tav>
                                        <p:tav tm="100000">
                                          <p:val>
                                            <p:strVal val="#ppt_w"/>
                                          </p:val>
                                        </p:tav>
                                      </p:tavLst>
                                    </p:anim>
                                    <p:anim calcmode="lin" valueType="num">
                                      <p:cBhvr>
                                        <p:cTn id="95" dur="1000" fill="hold"/>
                                        <p:tgtEl>
                                          <p:spTgt spid="16"/>
                                        </p:tgtEl>
                                        <p:attrNameLst>
                                          <p:attrName>ppt_h</p:attrName>
                                        </p:attrNameLst>
                                      </p:cBhvr>
                                      <p:tavLst>
                                        <p:tav tm="0">
                                          <p:val>
                                            <p:strVal val="#ppt_h"/>
                                          </p:val>
                                        </p:tav>
                                        <p:tav tm="100000">
                                          <p:val>
                                            <p:strVal val="#ppt_h"/>
                                          </p:val>
                                        </p:tav>
                                      </p:tavLst>
                                    </p:anim>
                                    <p:animEffect transition="in" filter="fade">
                                      <p:cBhvr>
                                        <p:cTn id="96" dur="1000"/>
                                        <p:tgtEl>
                                          <p:spTgt spid="16"/>
                                        </p:tgtEl>
                                      </p:cBhvr>
                                    </p:animEffect>
                                  </p:childTnLst>
                                </p:cTn>
                              </p:par>
                              <p:par>
                                <p:cTn id="97" presetID="55" presetClass="entr" presetSubtype="0" fill="hold" grpId="0" nodeType="withEffect">
                                  <p:stCondLst>
                                    <p:cond delay="0"/>
                                  </p:stCondLst>
                                  <p:childTnLst>
                                    <p:set>
                                      <p:cBhvr>
                                        <p:cTn id="98" dur="1" fill="hold">
                                          <p:stCondLst>
                                            <p:cond delay="0"/>
                                          </p:stCondLst>
                                        </p:cTn>
                                        <p:tgtEl>
                                          <p:spTgt spid="17"/>
                                        </p:tgtEl>
                                        <p:attrNameLst>
                                          <p:attrName>style.visibility</p:attrName>
                                        </p:attrNameLst>
                                      </p:cBhvr>
                                      <p:to>
                                        <p:strVal val="visible"/>
                                      </p:to>
                                    </p:set>
                                    <p:anim calcmode="lin" valueType="num">
                                      <p:cBhvr>
                                        <p:cTn id="99" dur="1000" fill="hold"/>
                                        <p:tgtEl>
                                          <p:spTgt spid="17"/>
                                        </p:tgtEl>
                                        <p:attrNameLst>
                                          <p:attrName>ppt_w</p:attrName>
                                        </p:attrNameLst>
                                      </p:cBhvr>
                                      <p:tavLst>
                                        <p:tav tm="0">
                                          <p:val>
                                            <p:strVal val="#ppt_w*0.70"/>
                                          </p:val>
                                        </p:tav>
                                        <p:tav tm="100000">
                                          <p:val>
                                            <p:strVal val="#ppt_w"/>
                                          </p:val>
                                        </p:tav>
                                      </p:tavLst>
                                    </p:anim>
                                    <p:anim calcmode="lin" valueType="num">
                                      <p:cBhvr>
                                        <p:cTn id="100" dur="1000" fill="hold"/>
                                        <p:tgtEl>
                                          <p:spTgt spid="17"/>
                                        </p:tgtEl>
                                        <p:attrNameLst>
                                          <p:attrName>ppt_h</p:attrName>
                                        </p:attrNameLst>
                                      </p:cBhvr>
                                      <p:tavLst>
                                        <p:tav tm="0">
                                          <p:val>
                                            <p:strVal val="#ppt_h"/>
                                          </p:val>
                                        </p:tav>
                                        <p:tav tm="100000">
                                          <p:val>
                                            <p:strVal val="#ppt_h"/>
                                          </p:val>
                                        </p:tav>
                                      </p:tavLst>
                                    </p:anim>
                                    <p:animEffect transition="in" filter="fade">
                                      <p:cBhvr>
                                        <p:cTn id="101" dur="1000"/>
                                        <p:tgtEl>
                                          <p:spTgt spid="17"/>
                                        </p:tgtEl>
                                      </p:cBhvr>
                                    </p:animEffect>
                                  </p:childTnLst>
                                </p:cTn>
                              </p:par>
                              <p:par>
                                <p:cTn id="102" presetID="55" presetClass="entr" presetSubtype="0" fill="hold" grpId="0" nodeType="withEffect">
                                  <p:stCondLst>
                                    <p:cond delay="0"/>
                                  </p:stCondLst>
                                  <p:childTnLst>
                                    <p:set>
                                      <p:cBhvr>
                                        <p:cTn id="103" dur="1" fill="hold">
                                          <p:stCondLst>
                                            <p:cond delay="0"/>
                                          </p:stCondLst>
                                        </p:cTn>
                                        <p:tgtEl>
                                          <p:spTgt spid="18"/>
                                        </p:tgtEl>
                                        <p:attrNameLst>
                                          <p:attrName>style.visibility</p:attrName>
                                        </p:attrNameLst>
                                      </p:cBhvr>
                                      <p:to>
                                        <p:strVal val="visible"/>
                                      </p:to>
                                    </p:set>
                                    <p:anim calcmode="lin" valueType="num">
                                      <p:cBhvr>
                                        <p:cTn id="104" dur="1000" fill="hold"/>
                                        <p:tgtEl>
                                          <p:spTgt spid="18"/>
                                        </p:tgtEl>
                                        <p:attrNameLst>
                                          <p:attrName>ppt_w</p:attrName>
                                        </p:attrNameLst>
                                      </p:cBhvr>
                                      <p:tavLst>
                                        <p:tav tm="0">
                                          <p:val>
                                            <p:strVal val="#ppt_w*0.70"/>
                                          </p:val>
                                        </p:tav>
                                        <p:tav tm="100000">
                                          <p:val>
                                            <p:strVal val="#ppt_w"/>
                                          </p:val>
                                        </p:tav>
                                      </p:tavLst>
                                    </p:anim>
                                    <p:anim calcmode="lin" valueType="num">
                                      <p:cBhvr>
                                        <p:cTn id="105" dur="1000" fill="hold"/>
                                        <p:tgtEl>
                                          <p:spTgt spid="18"/>
                                        </p:tgtEl>
                                        <p:attrNameLst>
                                          <p:attrName>ppt_h</p:attrName>
                                        </p:attrNameLst>
                                      </p:cBhvr>
                                      <p:tavLst>
                                        <p:tav tm="0">
                                          <p:val>
                                            <p:strVal val="#ppt_h"/>
                                          </p:val>
                                        </p:tav>
                                        <p:tav tm="100000">
                                          <p:val>
                                            <p:strVal val="#ppt_h"/>
                                          </p:val>
                                        </p:tav>
                                      </p:tavLst>
                                    </p:anim>
                                    <p:animEffect transition="in" filter="fade">
                                      <p:cBhvr>
                                        <p:cTn id="106" dur="1000"/>
                                        <p:tgtEl>
                                          <p:spTgt spid="18"/>
                                        </p:tgtEl>
                                      </p:cBhvr>
                                    </p:animEffect>
                                  </p:childTnLst>
                                </p:cTn>
                              </p:par>
                              <p:par>
                                <p:cTn id="107" presetID="55" presetClass="entr" presetSubtype="0" fill="hold" grpId="0" nodeType="withEffect">
                                  <p:stCondLst>
                                    <p:cond delay="0"/>
                                  </p:stCondLst>
                                  <p:childTnLst>
                                    <p:set>
                                      <p:cBhvr>
                                        <p:cTn id="108" dur="1" fill="hold">
                                          <p:stCondLst>
                                            <p:cond delay="0"/>
                                          </p:stCondLst>
                                        </p:cTn>
                                        <p:tgtEl>
                                          <p:spTgt spid="19"/>
                                        </p:tgtEl>
                                        <p:attrNameLst>
                                          <p:attrName>style.visibility</p:attrName>
                                        </p:attrNameLst>
                                      </p:cBhvr>
                                      <p:to>
                                        <p:strVal val="visible"/>
                                      </p:to>
                                    </p:set>
                                    <p:anim calcmode="lin" valueType="num">
                                      <p:cBhvr>
                                        <p:cTn id="109" dur="1000" fill="hold"/>
                                        <p:tgtEl>
                                          <p:spTgt spid="19"/>
                                        </p:tgtEl>
                                        <p:attrNameLst>
                                          <p:attrName>ppt_w</p:attrName>
                                        </p:attrNameLst>
                                      </p:cBhvr>
                                      <p:tavLst>
                                        <p:tav tm="0">
                                          <p:val>
                                            <p:strVal val="#ppt_w*0.70"/>
                                          </p:val>
                                        </p:tav>
                                        <p:tav tm="100000">
                                          <p:val>
                                            <p:strVal val="#ppt_w"/>
                                          </p:val>
                                        </p:tav>
                                      </p:tavLst>
                                    </p:anim>
                                    <p:anim calcmode="lin" valueType="num">
                                      <p:cBhvr>
                                        <p:cTn id="110" dur="1000" fill="hold"/>
                                        <p:tgtEl>
                                          <p:spTgt spid="19"/>
                                        </p:tgtEl>
                                        <p:attrNameLst>
                                          <p:attrName>ppt_h</p:attrName>
                                        </p:attrNameLst>
                                      </p:cBhvr>
                                      <p:tavLst>
                                        <p:tav tm="0">
                                          <p:val>
                                            <p:strVal val="#ppt_h"/>
                                          </p:val>
                                        </p:tav>
                                        <p:tav tm="100000">
                                          <p:val>
                                            <p:strVal val="#ppt_h"/>
                                          </p:val>
                                        </p:tav>
                                      </p:tavLst>
                                    </p:anim>
                                    <p:animEffect transition="in" filter="fade">
                                      <p:cBhvr>
                                        <p:cTn id="111" dur="1000"/>
                                        <p:tgtEl>
                                          <p:spTgt spid="19"/>
                                        </p:tgtEl>
                                      </p:cBhvr>
                                    </p:animEffect>
                                  </p:childTnLst>
                                </p:cTn>
                              </p:par>
                              <p:par>
                                <p:cTn id="112" presetID="55" presetClass="entr" presetSubtype="0" fill="hold" grpId="0" nodeType="withEffect">
                                  <p:stCondLst>
                                    <p:cond delay="0"/>
                                  </p:stCondLst>
                                  <p:childTnLst>
                                    <p:set>
                                      <p:cBhvr>
                                        <p:cTn id="113" dur="1" fill="hold">
                                          <p:stCondLst>
                                            <p:cond delay="0"/>
                                          </p:stCondLst>
                                        </p:cTn>
                                        <p:tgtEl>
                                          <p:spTgt spid="20"/>
                                        </p:tgtEl>
                                        <p:attrNameLst>
                                          <p:attrName>style.visibility</p:attrName>
                                        </p:attrNameLst>
                                      </p:cBhvr>
                                      <p:to>
                                        <p:strVal val="visible"/>
                                      </p:to>
                                    </p:set>
                                    <p:anim calcmode="lin" valueType="num">
                                      <p:cBhvr>
                                        <p:cTn id="114" dur="1000" fill="hold"/>
                                        <p:tgtEl>
                                          <p:spTgt spid="20"/>
                                        </p:tgtEl>
                                        <p:attrNameLst>
                                          <p:attrName>ppt_w</p:attrName>
                                        </p:attrNameLst>
                                      </p:cBhvr>
                                      <p:tavLst>
                                        <p:tav tm="0">
                                          <p:val>
                                            <p:strVal val="#ppt_w*0.70"/>
                                          </p:val>
                                        </p:tav>
                                        <p:tav tm="100000">
                                          <p:val>
                                            <p:strVal val="#ppt_w"/>
                                          </p:val>
                                        </p:tav>
                                      </p:tavLst>
                                    </p:anim>
                                    <p:anim calcmode="lin" valueType="num">
                                      <p:cBhvr>
                                        <p:cTn id="115" dur="1000" fill="hold"/>
                                        <p:tgtEl>
                                          <p:spTgt spid="20"/>
                                        </p:tgtEl>
                                        <p:attrNameLst>
                                          <p:attrName>ppt_h</p:attrName>
                                        </p:attrNameLst>
                                      </p:cBhvr>
                                      <p:tavLst>
                                        <p:tav tm="0">
                                          <p:val>
                                            <p:strVal val="#ppt_h"/>
                                          </p:val>
                                        </p:tav>
                                        <p:tav tm="100000">
                                          <p:val>
                                            <p:strVal val="#ppt_h"/>
                                          </p:val>
                                        </p:tav>
                                      </p:tavLst>
                                    </p:anim>
                                    <p:animEffect transition="in" filter="fade">
                                      <p:cBhvr>
                                        <p:cTn id="116" dur="1000"/>
                                        <p:tgtEl>
                                          <p:spTgt spid="20"/>
                                        </p:tgtEl>
                                      </p:cBhvr>
                                    </p:animEffect>
                                  </p:childTnLst>
                                </p:cTn>
                              </p:par>
                              <p:par>
                                <p:cTn id="117" presetID="55" presetClass="entr" presetSubtype="0" fill="hold" grpId="0" nodeType="withEffect">
                                  <p:stCondLst>
                                    <p:cond delay="0"/>
                                  </p:stCondLst>
                                  <p:childTnLst>
                                    <p:set>
                                      <p:cBhvr>
                                        <p:cTn id="118" dur="1" fill="hold">
                                          <p:stCondLst>
                                            <p:cond delay="0"/>
                                          </p:stCondLst>
                                        </p:cTn>
                                        <p:tgtEl>
                                          <p:spTgt spid="21"/>
                                        </p:tgtEl>
                                        <p:attrNameLst>
                                          <p:attrName>style.visibility</p:attrName>
                                        </p:attrNameLst>
                                      </p:cBhvr>
                                      <p:to>
                                        <p:strVal val="visible"/>
                                      </p:to>
                                    </p:set>
                                    <p:anim calcmode="lin" valueType="num">
                                      <p:cBhvr>
                                        <p:cTn id="119" dur="1000" fill="hold"/>
                                        <p:tgtEl>
                                          <p:spTgt spid="21"/>
                                        </p:tgtEl>
                                        <p:attrNameLst>
                                          <p:attrName>ppt_w</p:attrName>
                                        </p:attrNameLst>
                                      </p:cBhvr>
                                      <p:tavLst>
                                        <p:tav tm="0">
                                          <p:val>
                                            <p:strVal val="#ppt_w*0.70"/>
                                          </p:val>
                                        </p:tav>
                                        <p:tav tm="100000">
                                          <p:val>
                                            <p:strVal val="#ppt_w"/>
                                          </p:val>
                                        </p:tav>
                                      </p:tavLst>
                                    </p:anim>
                                    <p:anim calcmode="lin" valueType="num">
                                      <p:cBhvr>
                                        <p:cTn id="120" dur="1000" fill="hold"/>
                                        <p:tgtEl>
                                          <p:spTgt spid="21"/>
                                        </p:tgtEl>
                                        <p:attrNameLst>
                                          <p:attrName>ppt_h</p:attrName>
                                        </p:attrNameLst>
                                      </p:cBhvr>
                                      <p:tavLst>
                                        <p:tav tm="0">
                                          <p:val>
                                            <p:strVal val="#ppt_h"/>
                                          </p:val>
                                        </p:tav>
                                        <p:tav tm="100000">
                                          <p:val>
                                            <p:strVal val="#ppt_h"/>
                                          </p:val>
                                        </p:tav>
                                      </p:tavLst>
                                    </p:anim>
                                    <p:animEffect transition="in" filter="fade">
                                      <p:cBhvr>
                                        <p:cTn id="121" dur="1000"/>
                                        <p:tgtEl>
                                          <p:spTgt spid="21"/>
                                        </p:tgtEl>
                                      </p:cBhvr>
                                    </p:animEffect>
                                  </p:childTnLst>
                                </p:cTn>
                              </p:par>
                              <p:par>
                                <p:cTn id="122" presetID="55" presetClass="entr" presetSubtype="0" fill="hold" grpId="0" nodeType="withEffect">
                                  <p:stCondLst>
                                    <p:cond delay="0"/>
                                  </p:stCondLst>
                                  <p:childTnLst>
                                    <p:set>
                                      <p:cBhvr>
                                        <p:cTn id="123" dur="1" fill="hold">
                                          <p:stCondLst>
                                            <p:cond delay="0"/>
                                          </p:stCondLst>
                                        </p:cTn>
                                        <p:tgtEl>
                                          <p:spTgt spid="22"/>
                                        </p:tgtEl>
                                        <p:attrNameLst>
                                          <p:attrName>style.visibility</p:attrName>
                                        </p:attrNameLst>
                                      </p:cBhvr>
                                      <p:to>
                                        <p:strVal val="visible"/>
                                      </p:to>
                                    </p:set>
                                    <p:anim calcmode="lin" valueType="num">
                                      <p:cBhvr>
                                        <p:cTn id="124" dur="1000" fill="hold"/>
                                        <p:tgtEl>
                                          <p:spTgt spid="22"/>
                                        </p:tgtEl>
                                        <p:attrNameLst>
                                          <p:attrName>ppt_w</p:attrName>
                                        </p:attrNameLst>
                                      </p:cBhvr>
                                      <p:tavLst>
                                        <p:tav tm="0">
                                          <p:val>
                                            <p:strVal val="#ppt_w*0.70"/>
                                          </p:val>
                                        </p:tav>
                                        <p:tav tm="100000">
                                          <p:val>
                                            <p:strVal val="#ppt_w"/>
                                          </p:val>
                                        </p:tav>
                                      </p:tavLst>
                                    </p:anim>
                                    <p:anim calcmode="lin" valueType="num">
                                      <p:cBhvr>
                                        <p:cTn id="125" dur="1000" fill="hold"/>
                                        <p:tgtEl>
                                          <p:spTgt spid="22"/>
                                        </p:tgtEl>
                                        <p:attrNameLst>
                                          <p:attrName>ppt_h</p:attrName>
                                        </p:attrNameLst>
                                      </p:cBhvr>
                                      <p:tavLst>
                                        <p:tav tm="0">
                                          <p:val>
                                            <p:strVal val="#ppt_h"/>
                                          </p:val>
                                        </p:tav>
                                        <p:tav tm="100000">
                                          <p:val>
                                            <p:strVal val="#ppt_h"/>
                                          </p:val>
                                        </p:tav>
                                      </p:tavLst>
                                    </p:anim>
                                    <p:animEffect transition="in" filter="fade">
                                      <p:cBhvr>
                                        <p:cTn id="126" dur="1000"/>
                                        <p:tgtEl>
                                          <p:spTgt spid="22"/>
                                        </p:tgtEl>
                                      </p:cBhvr>
                                    </p:animEffect>
                                  </p:childTnLst>
                                </p:cTn>
                              </p:par>
                              <p:par>
                                <p:cTn id="127" presetID="55" presetClass="entr" presetSubtype="0" fill="hold" grpId="0" nodeType="withEffect">
                                  <p:stCondLst>
                                    <p:cond delay="0"/>
                                  </p:stCondLst>
                                  <p:childTnLst>
                                    <p:set>
                                      <p:cBhvr>
                                        <p:cTn id="128" dur="1" fill="hold">
                                          <p:stCondLst>
                                            <p:cond delay="0"/>
                                          </p:stCondLst>
                                        </p:cTn>
                                        <p:tgtEl>
                                          <p:spTgt spid="23"/>
                                        </p:tgtEl>
                                        <p:attrNameLst>
                                          <p:attrName>style.visibility</p:attrName>
                                        </p:attrNameLst>
                                      </p:cBhvr>
                                      <p:to>
                                        <p:strVal val="visible"/>
                                      </p:to>
                                    </p:set>
                                    <p:anim calcmode="lin" valueType="num">
                                      <p:cBhvr>
                                        <p:cTn id="129" dur="1000" fill="hold"/>
                                        <p:tgtEl>
                                          <p:spTgt spid="23"/>
                                        </p:tgtEl>
                                        <p:attrNameLst>
                                          <p:attrName>ppt_w</p:attrName>
                                        </p:attrNameLst>
                                      </p:cBhvr>
                                      <p:tavLst>
                                        <p:tav tm="0">
                                          <p:val>
                                            <p:strVal val="#ppt_w*0.70"/>
                                          </p:val>
                                        </p:tav>
                                        <p:tav tm="100000">
                                          <p:val>
                                            <p:strVal val="#ppt_w"/>
                                          </p:val>
                                        </p:tav>
                                      </p:tavLst>
                                    </p:anim>
                                    <p:anim calcmode="lin" valueType="num">
                                      <p:cBhvr>
                                        <p:cTn id="130" dur="1000" fill="hold"/>
                                        <p:tgtEl>
                                          <p:spTgt spid="23"/>
                                        </p:tgtEl>
                                        <p:attrNameLst>
                                          <p:attrName>ppt_h</p:attrName>
                                        </p:attrNameLst>
                                      </p:cBhvr>
                                      <p:tavLst>
                                        <p:tav tm="0">
                                          <p:val>
                                            <p:strVal val="#ppt_h"/>
                                          </p:val>
                                        </p:tav>
                                        <p:tav tm="100000">
                                          <p:val>
                                            <p:strVal val="#ppt_h"/>
                                          </p:val>
                                        </p:tav>
                                      </p:tavLst>
                                    </p:anim>
                                    <p:animEffect transition="in" filter="fade">
                                      <p:cBhvr>
                                        <p:cTn id="131" dur="1000"/>
                                        <p:tgtEl>
                                          <p:spTgt spid="23"/>
                                        </p:tgtEl>
                                      </p:cBhvr>
                                    </p:animEffect>
                                  </p:childTnLst>
                                </p:cTn>
                              </p:par>
                              <p:par>
                                <p:cTn id="132" presetID="55" presetClass="entr" presetSubtype="0" fill="hold" grpId="0" nodeType="withEffect">
                                  <p:stCondLst>
                                    <p:cond delay="0"/>
                                  </p:stCondLst>
                                  <p:childTnLst>
                                    <p:set>
                                      <p:cBhvr>
                                        <p:cTn id="133" dur="1" fill="hold">
                                          <p:stCondLst>
                                            <p:cond delay="0"/>
                                          </p:stCondLst>
                                        </p:cTn>
                                        <p:tgtEl>
                                          <p:spTgt spid="24"/>
                                        </p:tgtEl>
                                        <p:attrNameLst>
                                          <p:attrName>style.visibility</p:attrName>
                                        </p:attrNameLst>
                                      </p:cBhvr>
                                      <p:to>
                                        <p:strVal val="visible"/>
                                      </p:to>
                                    </p:set>
                                    <p:anim calcmode="lin" valueType="num">
                                      <p:cBhvr>
                                        <p:cTn id="134" dur="1000" fill="hold"/>
                                        <p:tgtEl>
                                          <p:spTgt spid="24"/>
                                        </p:tgtEl>
                                        <p:attrNameLst>
                                          <p:attrName>ppt_w</p:attrName>
                                        </p:attrNameLst>
                                      </p:cBhvr>
                                      <p:tavLst>
                                        <p:tav tm="0">
                                          <p:val>
                                            <p:strVal val="#ppt_w*0.70"/>
                                          </p:val>
                                        </p:tav>
                                        <p:tav tm="100000">
                                          <p:val>
                                            <p:strVal val="#ppt_w"/>
                                          </p:val>
                                        </p:tav>
                                      </p:tavLst>
                                    </p:anim>
                                    <p:anim calcmode="lin" valueType="num">
                                      <p:cBhvr>
                                        <p:cTn id="135" dur="1000" fill="hold"/>
                                        <p:tgtEl>
                                          <p:spTgt spid="24"/>
                                        </p:tgtEl>
                                        <p:attrNameLst>
                                          <p:attrName>ppt_h</p:attrName>
                                        </p:attrNameLst>
                                      </p:cBhvr>
                                      <p:tavLst>
                                        <p:tav tm="0">
                                          <p:val>
                                            <p:strVal val="#ppt_h"/>
                                          </p:val>
                                        </p:tav>
                                        <p:tav tm="100000">
                                          <p:val>
                                            <p:strVal val="#ppt_h"/>
                                          </p:val>
                                        </p:tav>
                                      </p:tavLst>
                                    </p:anim>
                                    <p:animEffect transition="in" filter="fade">
                                      <p:cBhvr>
                                        <p:cTn id="136" dur="1000"/>
                                        <p:tgtEl>
                                          <p:spTgt spid="24"/>
                                        </p:tgtEl>
                                      </p:cBhvr>
                                    </p:animEffect>
                                  </p:childTnLst>
                                </p:cTn>
                              </p:par>
                              <p:par>
                                <p:cTn id="137" presetID="55" presetClass="entr" presetSubtype="0" fill="hold" grpId="0" nodeType="withEffect">
                                  <p:stCondLst>
                                    <p:cond delay="0"/>
                                  </p:stCondLst>
                                  <p:childTnLst>
                                    <p:set>
                                      <p:cBhvr>
                                        <p:cTn id="138" dur="1" fill="hold">
                                          <p:stCondLst>
                                            <p:cond delay="0"/>
                                          </p:stCondLst>
                                        </p:cTn>
                                        <p:tgtEl>
                                          <p:spTgt spid="25"/>
                                        </p:tgtEl>
                                        <p:attrNameLst>
                                          <p:attrName>style.visibility</p:attrName>
                                        </p:attrNameLst>
                                      </p:cBhvr>
                                      <p:to>
                                        <p:strVal val="visible"/>
                                      </p:to>
                                    </p:set>
                                    <p:anim calcmode="lin" valueType="num">
                                      <p:cBhvr>
                                        <p:cTn id="139" dur="1000" fill="hold"/>
                                        <p:tgtEl>
                                          <p:spTgt spid="25"/>
                                        </p:tgtEl>
                                        <p:attrNameLst>
                                          <p:attrName>ppt_w</p:attrName>
                                        </p:attrNameLst>
                                      </p:cBhvr>
                                      <p:tavLst>
                                        <p:tav tm="0">
                                          <p:val>
                                            <p:strVal val="#ppt_w*0.70"/>
                                          </p:val>
                                        </p:tav>
                                        <p:tav tm="100000">
                                          <p:val>
                                            <p:strVal val="#ppt_w"/>
                                          </p:val>
                                        </p:tav>
                                      </p:tavLst>
                                    </p:anim>
                                    <p:anim calcmode="lin" valueType="num">
                                      <p:cBhvr>
                                        <p:cTn id="140" dur="1000" fill="hold"/>
                                        <p:tgtEl>
                                          <p:spTgt spid="25"/>
                                        </p:tgtEl>
                                        <p:attrNameLst>
                                          <p:attrName>ppt_h</p:attrName>
                                        </p:attrNameLst>
                                      </p:cBhvr>
                                      <p:tavLst>
                                        <p:tav tm="0">
                                          <p:val>
                                            <p:strVal val="#ppt_h"/>
                                          </p:val>
                                        </p:tav>
                                        <p:tav tm="100000">
                                          <p:val>
                                            <p:strVal val="#ppt_h"/>
                                          </p:val>
                                        </p:tav>
                                      </p:tavLst>
                                    </p:anim>
                                    <p:animEffect transition="in" filter="fade">
                                      <p:cBhvr>
                                        <p:cTn id="141" dur="1000"/>
                                        <p:tgtEl>
                                          <p:spTgt spid="25"/>
                                        </p:tgtEl>
                                      </p:cBhvr>
                                    </p:animEffect>
                                  </p:childTnLst>
                                </p:cTn>
                              </p:par>
                              <p:par>
                                <p:cTn id="142" presetID="55" presetClass="entr" presetSubtype="0" fill="hold" grpId="0" nodeType="withEffect">
                                  <p:stCondLst>
                                    <p:cond delay="0"/>
                                  </p:stCondLst>
                                  <p:childTnLst>
                                    <p:set>
                                      <p:cBhvr>
                                        <p:cTn id="143" dur="1" fill="hold">
                                          <p:stCondLst>
                                            <p:cond delay="0"/>
                                          </p:stCondLst>
                                        </p:cTn>
                                        <p:tgtEl>
                                          <p:spTgt spid="26"/>
                                        </p:tgtEl>
                                        <p:attrNameLst>
                                          <p:attrName>style.visibility</p:attrName>
                                        </p:attrNameLst>
                                      </p:cBhvr>
                                      <p:to>
                                        <p:strVal val="visible"/>
                                      </p:to>
                                    </p:set>
                                    <p:anim calcmode="lin" valueType="num">
                                      <p:cBhvr>
                                        <p:cTn id="144" dur="1000" fill="hold"/>
                                        <p:tgtEl>
                                          <p:spTgt spid="26"/>
                                        </p:tgtEl>
                                        <p:attrNameLst>
                                          <p:attrName>ppt_w</p:attrName>
                                        </p:attrNameLst>
                                      </p:cBhvr>
                                      <p:tavLst>
                                        <p:tav tm="0">
                                          <p:val>
                                            <p:strVal val="#ppt_w*0.70"/>
                                          </p:val>
                                        </p:tav>
                                        <p:tav tm="100000">
                                          <p:val>
                                            <p:strVal val="#ppt_w"/>
                                          </p:val>
                                        </p:tav>
                                      </p:tavLst>
                                    </p:anim>
                                    <p:anim calcmode="lin" valueType="num">
                                      <p:cBhvr>
                                        <p:cTn id="145" dur="1000" fill="hold"/>
                                        <p:tgtEl>
                                          <p:spTgt spid="26"/>
                                        </p:tgtEl>
                                        <p:attrNameLst>
                                          <p:attrName>ppt_h</p:attrName>
                                        </p:attrNameLst>
                                      </p:cBhvr>
                                      <p:tavLst>
                                        <p:tav tm="0">
                                          <p:val>
                                            <p:strVal val="#ppt_h"/>
                                          </p:val>
                                        </p:tav>
                                        <p:tav tm="100000">
                                          <p:val>
                                            <p:strVal val="#ppt_h"/>
                                          </p:val>
                                        </p:tav>
                                      </p:tavLst>
                                    </p:anim>
                                    <p:animEffect transition="in" filter="fade">
                                      <p:cBhvr>
                                        <p:cTn id="146" dur="1000"/>
                                        <p:tgtEl>
                                          <p:spTgt spid="26"/>
                                        </p:tgtEl>
                                      </p:cBhvr>
                                    </p:animEffect>
                                  </p:childTnLst>
                                </p:cTn>
                              </p:par>
                              <p:par>
                                <p:cTn id="147" presetID="55" presetClass="entr" presetSubtype="0" fill="hold" grpId="0" nodeType="withEffect">
                                  <p:stCondLst>
                                    <p:cond delay="0"/>
                                  </p:stCondLst>
                                  <p:childTnLst>
                                    <p:set>
                                      <p:cBhvr>
                                        <p:cTn id="148" dur="1" fill="hold">
                                          <p:stCondLst>
                                            <p:cond delay="0"/>
                                          </p:stCondLst>
                                        </p:cTn>
                                        <p:tgtEl>
                                          <p:spTgt spid="27"/>
                                        </p:tgtEl>
                                        <p:attrNameLst>
                                          <p:attrName>style.visibility</p:attrName>
                                        </p:attrNameLst>
                                      </p:cBhvr>
                                      <p:to>
                                        <p:strVal val="visible"/>
                                      </p:to>
                                    </p:set>
                                    <p:anim calcmode="lin" valueType="num">
                                      <p:cBhvr>
                                        <p:cTn id="149" dur="1000" fill="hold"/>
                                        <p:tgtEl>
                                          <p:spTgt spid="27"/>
                                        </p:tgtEl>
                                        <p:attrNameLst>
                                          <p:attrName>ppt_w</p:attrName>
                                        </p:attrNameLst>
                                      </p:cBhvr>
                                      <p:tavLst>
                                        <p:tav tm="0">
                                          <p:val>
                                            <p:strVal val="#ppt_w*0.70"/>
                                          </p:val>
                                        </p:tav>
                                        <p:tav tm="100000">
                                          <p:val>
                                            <p:strVal val="#ppt_w"/>
                                          </p:val>
                                        </p:tav>
                                      </p:tavLst>
                                    </p:anim>
                                    <p:anim calcmode="lin" valueType="num">
                                      <p:cBhvr>
                                        <p:cTn id="150" dur="1000" fill="hold"/>
                                        <p:tgtEl>
                                          <p:spTgt spid="27"/>
                                        </p:tgtEl>
                                        <p:attrNameLst>
                                          <p:attrName>ppt_h</p:attrName>
                                        </p:attrNameLst>
                                      </p:cBhvr>
                                      <p:tavLst>
                                        <p:tav tm="0">
                                          <p:val>
                                            <p:strVal val="#ppt_h"/>
                                          </p:val>
                                        </p:tav>
                                        <p:tav tm="100000">
                                          <p:val>
                                            <p:strVal val="#ppt_h"/>
                                          </p:val>
                                        </p:tav>
                                      </p:tavLst>
                                    </p:anim>
                                    <p:animEffect transition="in" filter="fade">
                                      <p:cBhvr>
                                        <p:cTn id="151" dur="1000"/>
                                        <p:tgtEl>
                                          <p:spTgt spid="27"/>
                                        </p:tgtEl>
                                      </p:cBhvr>
                                    </p:animEffect>
                                  </p:childTnLst>
                                </p:cTn>
                              </p:par>
                              <p:par>
                                <p:cTn id="152" presetID="55" presetClass="entr" presetSubtype="0" fill="hold" grpId="0" nodeType="withEffect">
                                  <p:stCondLst>
                                    <p:cond delay="0"/>
                                  </p:stCondLst>
                                  <p:childTnLst>
                                    <p:set>
                                      <p:cBhvr>
                                        <p:cTn id="153" dur="1" fill="hold">
                                          <p:stCondLst>
                                            <p:cond delay="0"/>
                                          </p:stCondLst>
                                        </p:cTn>
                                        <p:tgtEl>
                                          <p:spTgt spid="28"/>
                                        </p:tgtEl>
                                        <p:attrNameLst>
                                          <p:attrName>style.visibility</p:attrName>
                                        </p:attrNameLst>
                                      </p:cBhvr>
                                      <p:to>
                                        <p:strVal val="visible"/>
                                      </p:to>
                                    </p:set>
                                    <p:anim calcmode="lin" valueType="num">
                                      <p:cBhvr>
                                        <p:cTn id="154" dur="1000" fill="hold"/>
                                        <p:tgtEl>
                                          <p:spTgt spid="28"/>
                                        </p:tgtEl>
                                        <p:attrNameLst>
                                          <p:attrName>ppt_w</p:attrName>
                                        </p:attrNameLst>
                                      </p:cBhvr>
                                      <p:tavLst>
                                        <p:tav tm="0">
                                          <p:val>
                                            <p:strVal val="#ppt_w*0.70"/>
                                          </p:val>
                                        </p:tav>
                                        <p:tav tm="100000">
                                          <p:val>
                                            <p:strVal val="#ppt_w"/>
                                          </p:val>
                                        </p:tav>
                                      </p:tavLst>
                                    </p:anim>
                                    <p:anim calcmode="lin" valueType="num">
                                      <p:cBhvr>
                                        <p:cTn id="155" dur="1000" fill="hold"/>
                                        <p:tgtEl>
                                          <p:spTgt spid="28"/>
                                        </p:tgtEl>
                                        <p:attrNameLst>
                                          <p:attrName>ppt_h</p:attrName>
                                        </p:attrNameLst>
                                      </p:cBhvr>
                                      <p:tavLst>
                                        <p:tav tm="0">
                                          <p:val>
                                            <p:strVal val="#ppt_h"/>
                                          </p:val>
                                        </p:tav>
                                        <p:tav tm="100000">
                                          <p:val>
                                            <p:strVal val="#ppt_h"/>
                                          </p:val>
                                        </p:tav>
                                      </p:tavLst>
                                    </p:anim>
                                    <p:animEffect transition="in" filter="fade">
                                      <p:cBhvr>
                                        <p:cTn id="156" dur="1000"/>
                                        <p:tgtEl>
                                          <p:spTgt spid="28"/>
                                        </p:tgtEl>
                                      </p:cBhvr>
                                    </p:animEffect>
                                  </p:childTnLst>
                                </p:cTn>
                              </p:par>
                              <p:par>
                                <p:cTn id="157" presetID="55" presetClass="entr" presetSubtype="0" fill="hold" nodeType="withEffect">
                                  <p:stCondLst>
                                    <p:cond delay="0"/>
                                  </p:stCondLst>
                                  <p:childTnLst>
                                    <p:set>
                                      <p:cBhvr>
                                        <p:cTn id="158" dur="1" fill="hold">
                                          <p:stCondLst>
                                            <p:cond delay="0"/>
                                          </p:stCondLst>
                                        </p:cTn>
                                        <p:tgtEl>
                                          <p:spTgt spid="30"/>
                                        </p:tgtEl>
                                        <p:attrNameLst>
                                          <p:attrName>style.visibility</p:attrName>
                                        </p:attrNameLst>
                                      </p:cBhvr>
                                      <p:to>
                                        <p:strVal val="visible"/>
                                      </p:to>
                                    </p:set>
                                    <p:anim calcmode="lin" valueType="num">
                                      <p:cBhvr>
                                        <p:cTn id="159" dur="1000" fill="hold"/>
                                        <p:tgtEl>
                                          <p:spTgt spid="30"/>
                                        </p:tgtEl>
                                        <p:attrNameLst>
                                          <p:attrName>ppt_w</p:attrName>
                                        </p:attrNameLst>
                                      </p:cBhvr>
                                      <p:tavLst>
                                        <p:tav tm="0">
                                          <p:val>
                                            <p:strVal val="#ppt_w*0.70"/>
                                          </p:val>
                                        </p:tav>
                                        <p:tav tm="100000">
                                          <p:val>
                                            <p:strVal val="#ppt_w"/>
                                          </p:val>
                                        </p:tav>
                                      </p:tavLst>
                                    </p:anim>
                                    <p:anim calcmode="lin" valueType="num">
                                      <p:cBhvr>
                                        <p:cTn id="160" dur="1000" fill="hold"/>
                                        <p:tgtEl>
                                          <p:spTgt spid="30"/>
                                        </p:tgtEl>
                                        <p:attrNameLst>
                                          <p:attrName>ppt_h</p:attrName>
                                        </p:attrNameLst>
                                      </p:cBhvr>
                                      <p:tavLst>
                                        <p:tav tm="0">
                                          <p:val>
                                            <p:strVal val="#ppt_h"/>
                                          </p:val>
                                        </p:tav>
                                        <p:tav tm="100000">
                                          <p:val>
                                            <p:strVal val="#ppt_h"/>
                                          </p:val>
                                        </p:tav>
                                      </p:tavLst>
                                    </p:anim>
                                    <p:animEffect transition="in" filter="fade">
                                      <p:cBhvr>
                                        <p:cTn id="161" dur="1000"/>
                                        <p:tgtEl>
                                          <p:spTgt spid="30"/>
                                        </p:tgtEl>
                                      </p:cBhvr>
                                    </p:animEffect>
                                  </p:childTnLst>
                                </p:cTn>
                              </p:par>
                              <p:par>
                                <p:cTn id="162" presetID="55" presetClass="entr" presetSubtype="0" fill="hold" nodeType="withEffect">
                                  <p:stCondLst>
                                    <p:cond delay="0"/>
                                  </p:stCondLst>
                                  <p:childTnLst>
                                    <p:set>
                                      <p:cBhvr>
                                        <p:cTn id="163" dur="1" fill="hold">
                                          <p:stCondLst>
                                            <p:cond delay="0"/>
                                          </p:stCondLst>
                                        </p:cTn>
                                        <p:tgtEl>
                                          <p:spTgt spid="31"/>
                                        </p:tgtEl>
                                        <p:attrNameLst>
                                          <p:attrName>style.visibility</p:attrName>
                                        </p:attrNameLst>
                                      </p:cBhvr>
                                      <p:to>
                                        <p:strVal val="visible"/>
                                      </p:to>
                                    </p:set>
                                    <p:anim calcmode="lin" valueType="num">
                                      <p:cBhvr>
                                        <p:cTn id="164" dur="1000" fill="hold"/>
                                        <p:tgtEl>
                                          <p:spTgt spid="31"/>
                                        </p:tgtEl>
                                        <p:attrNameLst>
                                          <p:attrName>ppt_w</p:attrName>
                                        </p:attrNameLst>
                                      </p:cBhvr>
                                      <p:tavLst>
                                        <p:tav tm="0">
                                          <p:val>
                                            <p:strVal val="#ppt_w*0.70"/>
                                          </p:val>
                                        </p:tav>
                                        <p:tav tm="100000">
                                          <p:val>
                                            <p:strVal val="#ppt_w"/>
                                          </p:val>
                                        </p:tav>
                                      </p:tavLst>
                                    </p:anim>
                                    <p:anim calcmode="lin" valueType="num">
                                      <p:cBhvr>
                                        <p:cTn id="165" dur="1000" fill="hold"/>
                                        <p:tgtEl>
                                          <p:spTgt spid="31"/>
                                        </p:tgtEl>
                                        <p:attrNameLst>
                                          <p:attrName>ppt_h</p:attrName>
                                        </p:attrNameLst>
                                      </p:cBhvr>
                                      <p:tavLst>
                                        <p:tav tm="0">
                                          <p:val>
                                            <p:strVal val="#ppt_h"/>
                                          </p:val>
                                        </p:tav>
                                        <p:tav tm="100000">
                                          <p:val>
                                            <p:strVal val="#ppt_h"/>
                                          </p:val>
                                        </p:tav>
                                      </p:tavLst>
                                    </p:anim>
                                    <p:animEffect transition="in" filter="fade">
                                      <p:cBhvr>
                                        <p:cTn id="166" dur="1000"/>
                                        <p:tgtEl>
                                          <p:spTgt spid="31"/>
                                        </p:tgtEl>
                                      </p:cBhvr>
                                    </p:animEffect>
                                  </p:childTnLst>
                                </p:cTn>
                              </p:par>
                              <p:par>
                                <p:cTn id="167" presetID="55" presetClass="entr" presetSubtype="0" fill="hold" grpId="0" nodeType="withEffect">
                                  <p:stCondLst>
                                    <p:cond delay="0"/>
                                  </p:stCondLst>
                                  <p:childTnLst>
                                    <p:set>
                                      <p:cBhvr>
                                        <p:cTn id="168" dur="1" fill="hold">
                                          <p:stCondLst>
                                            <p:cond delay="0"/>
                                          </p:stCondLst>
                                        </p:cTn>
                                        <p:tgtEl>
                                          <p:spTgt spid="42"/>
                                        </p:tgtEl>
                                        <p:attrNameLst>
                                          <p:attrName>style.visibility</p:attrName>
                                        </p:attrNameLst>
                                      </p:cBhvr>
                                      <p:to>
                                        <p:strVal val="visible"/>
                                      </p:to>
                                    </p:set>
                                    <p:anim calcmode="lin" valueType="num">
                                      <p:cBhvr>
                                        <p:cTn id="169" dur="1000" fill="hold"/>
                                        <p:tgtEl>
                                          <p:spTgt spid="42"/>
                                        </p:tgtEl>
                                        <p:attrNameLst>
                                          <p:attrName>ppt_w</p:attrName>
                                        </p:attrNameLst>
                                      </p:cBhvr>
                                      <p:tavLst>
                                        <p:tav tm="0">
                                          <p:val>
                                            <p:strVal val="#ppt_w*0.70"/>
                                          </p:val>
                                        </p:tav>
                                        <p:tav tm="100000">
                                          <p:val>
                                            <p:strVal val="#ppt_w"/>
                                          </p:val>
                                        </p:tav>
                                      </p:tavLst>
                                    </p:anim>
                                    <p:anim calcmode="lin" valueType="num">
                                      <p:cBhvr>
                                        <p:cTn id="170" dur="1000" fill="hold"/>
                                        <p:tgtEl>
                                          <p:spTgt spid="42"/>
                                        </p:tgtEl>
                                        <p:attrNameLst>
                                          <p:attrName>ppt_h</p:attrName>
                                        </p:attrNameLst>
                                      </p:cBhvr>
                                      <p:tavLst>
                                        <p:tav tm="0">
                                          <p:val>
                                            <p:strVal val="#ppt_h"/>
                                          </p:val>
                                        </p:tav>
                                        <p:tav tm="100000">
                                          <p:val>
                                            <p:strVal val="#ppt_h"/>
                                          </p:val>
                                        </p:tav>
                                      </p:tavLst>
                                    </p:anim>
                                    <p:animEffect transition="in" filter="fade">
                                      <p:cBhvr>
                                        <p:cTn id="171" dur="1000"/>
                                        <p:tgtEl>
                                          <p:spTgt spid="42"/>
                                        </p:tgtEl>
                                      </p:cBhvr>
                                    </p:animEffect>
                                  </p:childTnLst>
                                </p:cTn>
                              </p:par>
                              <p:par>
                                <p:cTn id="172" presetID="55" presetClass="entr" presetSubtype="0" fill="hold" grpId="0" nodeType="withEffect">
                                  <p:stCondLst>
                                    <p:cond delay="0"/>
                                  </p:stCondLst>
                                  <p:childTnLst>
                                    <p:set>
                                      <p:cBhvr>
                                        <p:cTn id="173" dur="1" fill="hold">
                                          <p:stCondLst>
                                            <p:cond delay="0"/>
                                          </p:stCondLst>
                                        </p:cTn>
                                        <p:tgtEl>
                                          <p:spTgt spid="43"/>
                                        </p:tgtEl>
                                        <p:attrNameLst>
                                          <p:attrName>style.visibility</p:attrName>
                                        </p:attrNameLst>
                                      </p:cBhvr>
                                      <p:to>
                                        <p:strVal val="visible"/>
                                      </p:to>
                                    </p:set>
                                    <p:anim calcmode="lin" valueType="num">
                                      <p:cBhvr>
                                        <p:cTn id="174" dur="1000" fill="hold"/>
                                        <p:tgtEl>
                                          <p:spTgt spid="43"/>
                                        </p:tgtEl>
                                        <p:attrNameLst>
                                          <p:attrName>ppt_w</p:attrName>
                                        </p:attrNameLst>
                                      </p:cBhvr>
                                      <p:tavLst>
                                        <p:tav tm="0">
                                          <p:val>
                                            <p:strVal val="#ppt_w*0.70"/>
                                          </p:val>
                                        </p:tav>
                                        <p:tav tm="100000">
                                          <p:val>
                                            <p:strVal val="#ppt_w"/>
                                          </p:val>
                                        </p:tav>
                                      </p:tavLst>
                                    </p:anim>
                                    <p:anim calcmode="lin" valueType="num">
                                      <p:cBhvr>
                                        <p:cTn id="175" dur="1000" fill="hold"/>
                                        <p:tgtEl>
                                          <p:spTgt spid="43"/>
                                        </p:tgtEl>
                                        <p:attrNameLst>
                                          <p:attrName>ppt_h</p:attrName>
                                        </p:attrNameLst>
                                      </p:cBhvr>
                                      <p:tavLst>
                                        <p:tav tm="0">
                                          <p:val>
                                            <p:strVal val="#ppt_h"/>
                                          </p:val>
                                        </p:tav>
                                        <p:tav tm="100000">
                                          <p:val>
                                            <p:strVal val="#ppt_h"/>
                                          </p:val>
                                        </p:tav>
                                      </p:tavLst>
                                    </p:anim>
                                    <p:animEffect transition="in" filter="fade">
                                      <p:cBhvr>
                                        <p:cTn id="176" dur="1000"/>
                                        <p:tgtEl>
                                          <p:spTgt spid="43"/>
                                        </p:tgtEl>
                                      </p:cBhvr>
                                    </p:animEffect>
                                  </p:childTnLst>
                                </p:cTn>
                              </p:par>
                              <p:par>
                                <p:cTn id="177" presetID="55" presetClass="entr" presetSubtype="0" fill="hold" grpId="0" nodeType="withEffect">
                                  <p:stCondLst>
                                    <p:cond delay="0"/>
                                  </p:stCondLst>
                                  <p:childTnLst>
                                    <p:set>
                                      <p:cBhvr>
                                        <p:cTn id="178" dur="1" fill="hold">
                                          <p:stCondLst>
                                            <p:cond delay="0"/>
                                          </p:stCondLst>
                                        </p:cTn>
                                        <p:tgtEl>
                                          <p:spTgt spid="126"/>
                                        </p:tgtEl>
                                        <p:attrNameLst>
                                          <p:attrName>style.visibility</p:attrName>
                                        </p:attrNameLst>
                                      </p:cBhvr>
                                      <p:to>
                                        <p:strVal val="visible"/>
                                      </p:to>
                                    </p:set>
                                    <p:anim calcmode="lin" valueType="num">
                                      <p:cBhvr>
                                        <p:cTn id="179" dur="1000" fill="hold"/>
                                        <p:tgtEl>
                                          <p:spTgt spid="126"/>
                                        </p:tgtEl>
                                        <p:attrNameLst>
                                          <p:attrName>ppt_w</p:attrName>
                                        </p:attrNameLst>
                                      </p:cBhvr>
                                      <p:tavLst>
                                        <p:tav tm="0">
                                          <p:val>
                                            <p:strVal val="#ppt_w*0.70"/>
                                          </p:val>
                                        </p:tav>
                                        <p:tav tm="100000">
                                          <p:val>
                                            <p:strVal val="#ppt_w"/>
                                          </p:val>
                                        </p:tav>
                                      </p:tavLst>
                                    </p:anim>
                                    <p:anim calcmode="lin" valueType="num">
                                      <p:cBhvr>
                                        <p:cTn id="180" dur="1000" fill="hold"/>
                                        <p:tgtEl>
                                          <p:spTgt spid="126"/>
                                        </p:tgtEl>
                                        <p:attrNameLst>
                                          <p:attrName>ppt_h</p:attrName>
                                        </p:attrNameLst>
                                      </p:cBhvr>
                                      <p:tavLst>
                                        <p:tav tm="0">
                                          <p:val>
                                            <p:strVal val="#ppt_h"/>
                                          </p:val>
                                        </p:tav>
                                        <p:tav tm="100000">
                                          <p:val>
                                            <p:strVal val="#ppt_h"/>
                                          </p:val>
                                        </p:tav>
                                      </p:tavLst>
                                    </p:anim>
                                    <p:animEffect transition="in" filter="fade">
                                      <p:cBhvr>
                                        <p:cTn id="181" dur="1000"/>
                                        <p:tgtEl>
                                          <p:spTgt spid="126"/>
                                        </p:tgtEl>
                                      </p:cBhvr>
                                    </p:animEffect>
                                  </p:childTnLst>
                                </p:cTn>
                              </p:par>
                              <p:par>
                                <p:cTn id="182" presetID="55" presetClass="entr" presetSubtype="0" fill="hold" nodeType="withEffect">
                                  <p:stCondLst>
                                    <p:cond delay="0"/>
                                  </p:stCondLst>
                                  <p:childTnLst>
                                    <p:set>
                                      <p:cBhvr>
                                        <p:cTn id="183" dur="1" fill="hold">
                                          <p:stCondLst>
                                            <p:cond delay="0"/>
                                          </p:stCondLst>
                                        </p:cTn>
                                        <p:tgtEl>
                                          <p:spTgt spid="50"/>
                                        </p:tgtEl>
                                        <p:attrNameLst>
                                          <p:attrName>style.visibility</p:attrName>
                                        </p:attrNameLst>
                                      </p:cBhvr>
                                      <p:to>
                                        <p:strVal val="visible"/>
                                      </p:to>
                                    </p:set>
                                    <p:anim calcmode="lin" valueType="num">
                                      <p:cBhvr>
                                        <p:cTn id="184" dur="1000" fill="hold"/>
                                        <p:tgtEl>
                                          <p:spTgt spid="50"/>
                                        </p:tgtEl>
                                        <p:attrNameLst>
                                          <p:attrName>ppt_w</p:attrName>
                                        </p:attrNameLst>
                                      </p:cBhvr>
                                      <p:tavLst>
                                        <p:tav tm="0">
                                          <p:val>
                                            <p:strVal val="#ppt_w*0.70"/>
                                          </p:val>
                                        </p:tav>
                                        <p:tav tm="100000">
                                          <p:val>
                                            <p:strVal val="#ppt_w"/>
                                          </p:val>
                                        </p:tav>
                                      </p:tavLst>
                                    </p:anim>
                                    <p:anim calcmode="lin" valueType="num">
                                      <p:cBhvr>
                                        <p:cTn id="185" dur="1000" fill="hold"/>
                                        <p:tgtEl>
                                          <p:spTgt spid="50"/>
                                        </p:tgtEl>
                                        <p:attrNameLst>
                                          <p:attrName>ppt_h</p:attrName>
                                        </p:attrNameLst>
                                      </p:cBhvr>
                                      <p:tavLst>
                                        <p:tav tm="0">
                                          <p:val>
                                            <p:strVal val="#ppt_h"/>
                                          </p:val>
                                        </p:tav>
                                        <p:tav tm="100000">
                                          <p:val>
                                            <p:strVal val="#ppt_h"/>
                                          </p:val>
                                        </p:tav>
                                      </p:tavLst>
                                    </p:anim>
                                    <p:animEffect transition="in" filter="fade">
                                      <p:cBhvr>
                                        <p:cTn id="186" dur="1000"/>
                                        <p:tgtEl>
                                          <p:spTgt spid="50"/>
                                        </p:tgtEl>
                                      </p:cBhvr>
                                    </p:animEffect>
                                  </p:childTnLst>
                                </p:cTn>
                              </p:par>
                              <p:par>
                                <p:cTn id="187" presetID="55" presetClass="entr" presetSubtype="0" fill="hold" grpId="0" nodeType="withEffect">
                                  <p:stCondLst>
                                    <p:cond delay="0"/>
                                  </p:stCondLst>
                                  <p:childTnLst>
                                    <p:set>
                                      <p:cBhvr>
                                        <p:cTn id="188" dur="1" fill="hold">
                                          <p:stCondLst>
                                            <p:cond delay="0"/>
                                          </p:stCondLst>
                                        </p:cTn>
                                        <p:tgtEl>
                                          <p:spTgt spid="55"/>
                                        </p:tgtEl>
                                        <p:attrNameLst>
                                          <p:attrName>style.visibility</p:attrName>
                                        </p:attrNameLst>
                                      </p:cBhvr>
                                      <p:to>
                                        <p:strVal val="visible"/>
                                      </p:to>
                                    </p:set>
                                    <p:anim calcmode="lin" valueType="num">
                                      <p:cBhvr>
                                        <p:cTn id="189" dur="1000" fill="hold"/>
                                        <p:tgtEl>
                                          <p:spTgt spid="55"/>
                                        </p:tgtEl>
                                        <p:attrNameLst>
                                          <p:attrName>ppt_w</p:attrName>
                                        </p:attrNameLst>
                                      </p:cBhvr>
                                      <p:tavLst>
                                        <p:tav tm="0">
                                          <p:val>
                                            <p:strVal val="#ppt_w*0.70"/>
                                          </p:val>
                                        </p:tav>
                                        <p:tav tm="100000">
                                          <p:val>
                                            <p:strVal val="#ppt_w"/>
                                          </p:val>
                                        </p:tav>
                                      </p:tavLst>
                                    </p:anim>
                                    <p:anim calcmode="lin" valueType="num">
                                      <p:cBhvr>
                                        <p:cTn id="190" dur="1000" fill="hold"/>
                                        <p:tgtEl>
                                          <p:spTgt spid="55"/>
                                        </p:tgtEl>
                                        <p:attrNameLst>
                                          <p:attrName>ppt_h</p:attrName>
                                        </p:attrNameLst>
                                      </p:cBhvr>
                                      <p:tavLst>
                                        <p:tav tm="0">
                                          <p:val>
                                            <p:strVal val="#ppt_h"/>
                                          </p:val>
                                        </p:tav>
                                        <p:tav tm="100000">
                                          <p:val>
                                            <p:strVal val="#ppt_h"/>
                                          </p:val>
                                        </p:tav>
                                      </p:tavLst>
                                    </p:anim>
                                    <p:animEffect transition="in" filter="fade">
                                      <p:cBhvr>
                                        <p:cTn id="191" dur="1000"/>
                                        <p:tgtEl>
                                          <p:spTgt spid="55"/>
                                        </p:tgtEl>
                                      </p:cBhvr>
                                    </p:animEffect>
                                  </p:childTnLst>
                                </p:cTn>
                              </p:par>
                              <p:par>
                                <p:cTn id="192" presetID="55" presetClass="entr" presetSubtype="0" fill="hold" grpId="0" nodeType="withEffect">
                                  <p:stCondLst>
                                    <p:cond delay="0"/>
                                  </p:stCondLst>
                                  <p:childTnLst>
                                    <p:set>
                                      <p:cBhvr>
                                        <p:cTn id="193" dur="1" fill="hold">
                                          <p:stCondLst>
                                            <p:cond delay="0"/>
                                          </p:stCondLst>
                                        </p:cTn>
                                        <p:tgtEl>
                                          <p:spTgt spid="56"/>
                                        </p:tgtEl>
                                        <p:attrNameLst>
                                          <p:attrName>style.visibility</p:attrName>
                                        </p:attrNameLst>
                                      </p:cBhvr>
                                      <p:to>
                                        <p:strVal val="visible"/>
                                      </p:to>
                                    </p:set>
                                    <p:anim calcmode="lin" valueType="num">
                                      <p:cBhvr>
                                        <p:cTn id="194" dur="1000" fill="hold"/>
                                        <p:tgtEl>
                                          <p:spTgt spid="56"/>
                                        </p:tgtEl>
                                        <p:attrNameLst>
                                          <p:attrName>ppt_w</p:attrName>
                                        </p:attrNameLst>
                                      </p:cBhvr>
                                      <p:tavLst>
                                        <p:tav tm="0">
                                          <p:val>
                                            <p:strVal val="#ppt_w*0.70"/>
                                          </p:val>
                                        </p:tav>
                                        <p:tav tm="100000">
                                          <p:val>
                                            <p:strVal val="#ppt_w"/>
                                          </p:val>
                                        </p:tav>
                                      </p:tavLst>
                                    </p:anim>
                                    <p:anim calcmode="lin" valueType="num">
                                      <p:cBhvr>
                                        <p:cTn id="195" dur="1000" fill="hold"/>
                                        <p:tgtEl>
                                          <p:spTgt spid="56"/>
                                        </p:tgtEl>
                                        <p:attrNameLst>
                                          <p:attrName>ppt_h</p:attrName>
                                        </p:attrNameLst>
                                      </p:cBhvr>
                                      <p:tavLst>
                                        <p:tav tm="0">
                                          <p:val>
                                            <p:strVal val="#ppt_h"/>
                                          </p:val>
                                        </p:tav>
                                        <p:tav tm="100000">
                                          <p:val>
                                            <p:strVal val="#ppt_h"/>
                                          </p:val>
                                        </p:tav>
                                      </p:tavLst>
                                    </p:anim>
                                    <p:animEffect transition="in" filter="fade">
                                      <p:cBhvr>
                                        <p:cTn id="196" dur="1000"/>
                                        <p:tgtEl>
                                          <p:spTgt spid="56"/>
                                        </p:tgtEl>
                                      </p:cBhvr>
                                    </p:animEffect>
                                  </p:childTnLst>
                                </p:cTn>
                              </p:par>
                              <p:par>
                                <p:cTn id="197" presetID="55" presetClass="entr" presetSubtype="0" fill="hold" grpId="0" nodeType="withEffect">
                                  <p:stCondLst>
                                    <p:cond delay="0"/>
                                  </p:stCondLst>
                                  <p:childTnLst>
                                    <p:set>
                                      <p:cBhvr>
                                        <p:cTn id="198" dur="1" fill="hold">
                                          <p:stCondLst>
                                            <p:cond delay="0"/>
                                          </p:stCondLst>
                                        </p:cTn>
                                        <p:tgtEl>
                                          <p:spTgt spid="57"/>
                                        </p:tgtEl>
                                        <p:attrNameLst>
                                          <p:attrName>style.visibility</p:attrName>
                                        </p:attrNameLst>
                                      </p:cBhvr>
                                      <p:to>
                                        <p:strVal val="visible"/>
                                      </p:to>
                                    </p:set>
                                    <p:anim calcmode="lin" valueType="num">
                                      <p:cBhvr>
                                        <p:cTn id="199" dur="1000" fill="hold"/>
                                        <p:tgtEl>
                                          <p:spTgt spid="57"/>
                                        </p:tgtEl>
                                        <p:attrNameLst>
                                          <p:attrName>ppt_w</p:attrName>
                                        </p:attrNameLst>
                                      </p:cBhvr>
                                      <p:tavLst>
                                        <p:tav tm="0">
                                          <p:val>
                                            <p:strVal val="#ppt_w*0.70"/>
                                          </p:val>
                                        </p:tav>
                                        <p:tav tm="100000">
                                          <p:val>
                                            <p:strVal val="#ppt_w"/>
                                          </p:val>
                                        </p:tav>
                                      </p:tavLst>
                                    </p:anim>
                                    <p:anim calcmode="lin" valueType="num">
                                      <p:cBhvr>
                                        <p:cTn id="200" dur="1000" fill="hold"/>
                                        <p:tgtEl>
                                          <p:spTgt spid="57"/>
                                        </p:tgtEl>
                                        <p:attrNameLst>
                                          <p:attrName>ppt_h</p:attrName>
                                        </p:attrNameLst>
                                      </p:cBhvr>
                                      <p:tavLst>
                                        <p:tav tm="0">
                                          <p:val>
                                            <p:strVal val="#ppt_h"/>
                                          </p:val>
                                        </p:tav>
                                        <p:tav tm="100000">
                                          <p:val>
                                            <p:strVal val="#ppt_h"/>
                                          </p:val>
                                        </p:tav>
                                      </p:tavLst>
                                    </p:anim>
                                    <p:animEffect transition="in" filter="fade">
                                      <p:cBhvr>
                                        <p:cTn id="201" dur="1000"/>
                                        <p:tgtEl>
                                          <p:spTgt spid="57"/>
                                        </p:tgtEl>
                                      </p:cBhvr>
                                    </p:animEffect>
                                  </p:childTnLst>
                                </p:cTn>
                              </p:par>
                              <p:par>
                                <p:cTn id="202" presetID="55" presetClass="entr" presetSubtype="0" fill="hold" grpId="0" nodeType="withEffect">
                                  <p:stCondLst>
                                    <p:cond delay="0"/>
                                  </p:stCondLst>
                                  <p:childTnLst>
                                    <p:set>
                                      <p:cBhvr>
                                        <p:cTn id="203" dur="1" fill="hold">
                                          <p:stCondLst>
                                            <p:cond delay="0"/>
                                          </p:stCondLst>
                                        </p:cTn>
                                        <p:tgtEl>
                                          <p:spTgt spid="58"/>
                                        </p:tgtEl>
                                        <p:attrNameLst>
                                          <p:attrName>style.visibility</p:attrName>
                                        </p:attrNameLst>
                                      </p:cBhvr>
                                      <p:to>
                                        <p:strVal val="visible"/>
                                      </p:to>
                                    </p:set>
                                    <p:anim calcmode="lin" valueType="num">
                                      <p:cBhvr>
                                        <p:cTn id="204" dur="1000" fill="hold"/>
                                        <p:tgtEl>
                                          <p:spTgt spid="58"/>
                                        </p:tgtEl>
                                        <p:attrNameLst>
                                          <p:attrName>ppt_w</p:attrName>
                                        </p:attrNameLst>
                                      </p:cBhvr>
                                      <p:tavLst>
                                        <p:tav tm="0">
                                          <p:val>
                                            <p:strVal val="#ppt_w*0.70"/>
                                          </p:val>
                                        </p:tav>
                                        <p:tav tm="100000">
                                          <p:val>
                                            <p:strVal val="#ppt_w"/>
                                          </p:val>
                                        </p:tav>
                                      </p:tavLst>
                                    </p:anim>
                                    <p:anim calcmode="lin" valueType="num">
                                      <p:cBhvr>
                                        <p:cTn id="205" dur="1000" fill="hold"/>
                                        <p:tgtEl>
                                          <p:spTgt spid="58"/>
                                        </p:tgtEl>
                                        <p:attrNameLst>
                                          <p:attrName>ppt_h</p:attrName>
                                        </p:attrNameLst>
                                      </p:cBhvr>
                                      <p:tavLst>
                                        <p:tav tm="0">
                                          <p:val>
                                            <p:strVal val="#ppt_h"/>
                                          </p:val>
                                        </p:tav>
                                        <p:tav tm="100000">
                                          <p:val>
                                            <p:strVal val="#ppt_h"/>
                                          </p:val>
                                        </p:tav>
                                      </p:tavLst>
                                    </p:anim>
                                    <p:animEffect transition="in" filter="fade">
                                      <p:cBhvr>
                                        <p:cTn id="206" dur="1000"/>
                                        <p:tgtEl>
                                          <p:spTgt spid="58"/>
                                        </p:tgtEl>
                                      </p:cBhvr>
                                    </p:animEffect>
                                  </p:childTnLst>
                                </p:cTn>
                              </p:par>
                              <p:par>
                                <p:cTn id="207" presetID="55" presetClass="entr" presetSubtype="0" fill="hold" grpId="0" nodeType="withEffect">
                                  <p:stCondLst>
                                    <p:cond delay="0"/>
                                  </p:stCondLst>
                                  <p:childTnLst>
                                    <p:set>
                                      <p:cBhvr>
                                        <p:cTn id="208" dur="1" fill="hold">
                                          <p:stCondLst>
                                            <p:cond delay="0"/>
                                          </p:stCondLst>
                                        </p:cTn>
                                        <p:tgtEl>
                                          <p:spTgt spid="59"/>
                                        </p:tgtEl>
                                        <p:attrNameLst>
                                          <p:attrName>style.visibility</p:attrName>
                                        </p:attrNameLst>
                                      </p:cBhvr>
                                      <p:to>
                                        <p:strVal val="visible"/>
                                      </p:to>
                                    </p:set>
                                    <p:anim calcmode="lin" valueType="num">
                                      <p:cBhvr>
                                        <p:cTn id="209" dur="1000" fill="hold"/>
                                        <p:tgtEl>
                                          <p:spTgt spid="59"/>
                                        </p:tgtEl>
                                        <p:attrNameLst>
                                          <p:attrName>ppt_w</p:attrName>
                                        </p:attrNameLst>
                                      </p:cBhvr>
                                      <p:tavLst>
                                        <p:tav tm="0">
                                          <p:val>
                                            <p:strVal val="#ppt_w*0.70"/>
                                          </p:val>
                                        </p:tav>
                                        <p:tav tm="100000">
                                          <p:val>
                                            <p:strVal val="#ppt_w"/>
                                          </p:val>
                                        </p:tav>
                                      </p:tavLst>
                                    </p:anim>
                                    <p:anim calcmode="lin" valueType="num">
                                      <p:cBhvr>
                                        <p:cTn id="210" dur="1000" fill="hold"/>
                                        <p:tgtEl>
                                          <p:spTgt spid="59"/>
                                        </p:tgtEl>
                                        <p:attrNameLst>
                                          <p:attrName>ppt_h</p:attrName>
                                        </p:attrNameLst>
                                      </p:cBhvr>
                                      <p:tavLst>
                                        <p:tav tm="0">
                                          <p:val>
                                            <p:strVal val="#ppt_h"/>
                                          </p:val>
                                        </p:tav>
                                        <p:tav tm="100000">
                                          <p:val>
                                            <p:strVal val="#ppt_h"/>
                                          </p:val>
                                        </p:tav>
                                      </p:tavLst>
                                    </p:anim>
                                    <p:animEffect transition="in" filter="fade">
                                      <p:cBhvr>
                                        <p:cTn id="211" dur="1000"/>
                                        <p:tgtEl>
                                          <p:spTgt spid="59"/>
                                        </p:tgtEl>
                                      </p:cBhvr>
                                    </p:animEffect>
                                  </p:childTnLst>
                                </p:cTn>
                              </p:par>
                              <p:par>
                                <p:cTn id="212" presetID="55" presetClass="entr" presetSubtype="0" fill="hold" grpId="0" nodeType="withEffect">
                                  <p:stCondLst>
                                    <p:cond delay="0"/>
                                  </p:stCondLst>
                                  <p:childTnLst>
                                    <p:set>
                                      <p:cBhvr>
                                        <p:cTn id="213" dur="1" fill="hold">
                                          <p:stCondLst>
                                            <p:cond delay="0"/>
                                          </p:stCondLst>
                                        </p:cTn>
                                        <p:tgtEl>
                                          <p:spTgt spid="60"/>
                                        </p:tgtEl>
                                        <p:attrNameLst>
                                          <p:attrName>style.visibility</p:attrName>
                                        </p:attrNameLst>
                                      </p:cBhvr>
                                      <p:to>
                                        <p:strVal val="visible"/>
                                      </p:to>
                                    </p:set>
                                    <p:anim calcmode="lin" valueType="num">
                                      <p:cBhvr>
                                        <p:cTn id="214" dur="1000" fill="hold"/>
                                        <p:tgtEl>
                                          <p:spTgt spid="60"/>
                                        </p:tgtEl>
                                        <p:attrNameLst>
                                          <p:attrName>ppt_w</p:attrName>
                                        </p:attrNameLst>
                                      </p:cBhvr>
                                      <p:tavLst>
                                        <p:tav tm="0">
                                          <p:val>
                                            <p:strVal val="#ppt_w*0.70"/>
                                          </p:val>
                                        </p:tav>
                                        <p:tav tm="100000">
                                          <p:val>
                                            <p:strVal val="#ppt_w"/>
                                          </p:val>
                                        </p:tav>
                                      </p:tavLst>
                                    </p:anim>
                                    <p:anim calcmode="lin" valueType="num">
                                      <p:cBhvr>
                                        <p:cTn id="215" dur="1000" fill="hold"/>
                                        <p:tgtEl>
                                          <p:spTgt spid="60"/>
                                        </p:tgtEl>
                                        <p:attrNameLst>
                                          <p:attrName>ppt_h</p:attrName>
                                        </p:attrNameLst>
                                      </p:cBhvr>
                                      <p:tavLst>
                                        <p:tav tm="0">
                                          <p:val>
                                            <p:strVal val="#ppt_h"/>
                                          </p:val>
                                        </p:tav>
                                        <p:tav tm="100000">
                                          <p:val>
                                            <p:strVal val="#ppt_h"/>
                                          </p:val>
                                        </p:tav>
                                      </p:tavLst>
                                    </p:anim>
                                    <p:animEffect transition="in" filter="fade">
                                      <p:cBhvr>
                                        <p:cTn id="216" dur="1000"/>
                                        <p:tgtEl>
                                          <p:spTgt spid="60"/>
                                        </p:tgtEl>
                                      </p:cBhvr>
                                    </p:animEffect>
                                  </p:childTnLst>
                                </p:cTn>
                              </p:par>
                              <p:par>
                                <p:cTn id="217" presetID="55" presetClass="entr" presetSubtype="0" fill="hold" grpId="0" nodeType="withEffect">
                                  <p:stCondLst>
                                    <p:cond delay="0"/>
                                  </p:stCondLst>
                                  <p:childTnLst>
                                    <p:set>
                                      <p:cBhvr>
                                        <p:cTn id="218" dur="1" fill="hold">
                                          <p:stCondLst>
                                            <p:cond delay="0"/>
                                          </p:stCondLst>
                                        </p:cTn>
                                        <p:tgtEl>
                                          <p:spTgt spid="61"/>
                                        </p:tgtEl>
                                        <p:attrNameLst>
                                          <p:attrName>style.visibility</p:attrName>
                                        </p:attrNameLst>
                                      </p:cBhvr>
                                      <p:to>
                                        <p:strVal val="visible"/>
                                      </p:to>
                                    </p:set>
                                    <p:anim calcmode="lin" valueType="num">
                                      <p:cBhvr>
                                        <p:cTn id="219" dur="1000" fill="hold"/>
                                        <p:tgtEl>
                                          <p:spTgt spid="61"/>
                                        </p:tgtEl>
                                        <p:attrNameLst>
                                          <p:attrName>ppt_w</p:attrName>
                                        </p:attrNameLst>
                                      </p:cBhvr>
                                      <p:tavLst>
                                        <p:tav tm="0">
                                          <p:val>
                                            <p:strVal val="#ppt_w*0.70"/>
                                          </p:val>
                                        </p:tav>
                                        <p:tav tm="100000">
                                          <p:val>
                                            <p:strVal val="#ppt_w"/>
                                          </p:val>
                                        </p:tav>
                                      </p:tavLst>
                                    </p:anim>
                                    <p:anim calcmode="lin" valueType="num">
                                      <p:cBhvr>
                                        <p:cTn id="220" dur="1000" fill="hold"/>
                                        <p:tgtEl>
                                          <p:spTgt spid="61"/>
                                        </p:tgtEl>
                                        <p:attrNameLst>
                                          <p:attrName>ppt_h</p:attrName>
                                        </p:attrNameLst>
                                      </p:cBhvr>
                                      <p:tavLst>
                                        <p:tav tm="0">
                                          <p:val>
                                            <p:strVal val="#ppt_h"/>
                                          </p:val>
                                        </p:tav>
                                        <p:tav tm="100000">
                                          <p:val>
                                            <p:strVal val="#ppt_h"/>
                                          </p:val>
                                        </p:tav>
                                      </p:tavLst>
                                    </p:anim>
                                    <p:animEffect transition="in" filter="fade">
                                      <p:cBhvr>
                                        <p:cTn id="221" dur="1000"/>
                                        <p:tgtEl>
                                          <p:spTgt spid="61"/>
                                        </p:tgtEl>
                                      </p:cBhvr>
                                    </p:animEffect>
                                  </p:childTnLst>
                                </p:cTn>
                              </p:par>
                              <p:par>
                                <p:cTn id="222" presetID="55" presetClass="entr" presetSubtype="0" fill="hold" grpId="0" nodeType="withEffect">
                                  <p:stCondLst>
                                    <p:cond delay="0"/>
                                  </p:stCondLst>
                                  <p:childTnLst>
                                    <p:set>
                                      <p:cBhvr>
                                        <p:cTn id="223" dur="1" fill="hold">
                                          <p:stCondLst>
                                            <p:cond delay="0"/>
                                          </p:stCondLst>
                                        </p:cTn>
                                        <p:tgtEl>
                                          <p:spTgt spid="62"/>
                                        </p:tgtEl>
                                        <p:attrNameLst>
                                          <p:attrName>style.visibility</p:attrName>
                                        </p:attrNameLst>
                                      </p:cBhvr>
                                      <p:to>
                                        <p:strVal val="visible"/>
                                      </p:to>
                                    </p:set>
                                    <p:anim calcmode="lin" valueType="num">
                                      <p:cBhvr>
                                        <p:cTn id="224" dur="1000" fill="hold"/>
                                        <p:tgtEl>
                                          <p:spTgt spid="62"/>
                                        </p:tgtEl>
                                        <p:attrNameLst>
                                          <p:attrName>ppt_w</p:attrName>
                                        </p:attrNameLst>
                                      </p:cBhvr>
                                      <p:tavLst>
                                        <p:tav tm="0">
                                          <p:val>
                                            <p:strVal val="#ppt_w*0.70"/>
                                          </p:val>
                                        </p:tav>
                                        <p:tav tm="100000">
                                          <p:val>
                                            <p:strVal val="#ppt_w"/>
                                          </p:val>
                                        </p:tav>
                                      </p:tavLst>
                                    </p:anim>
                                    <p:anim calcmode="lin" valueType="num">
                                      <p:cBhvr>
                                        <p:cTn id="225" dur="1000" fill="hold"/>
                                        <p:tgtEl>
                                          <p:spTgt spid="62"/>
                                        </p:tgtEl>
                                        <p:attrNameLst>
                                          <p:attrName>ppt_h</p:attrName>
                                        </p:attrNameLst>
                                      </p:cBhvr>
                                      <p:tavLst>
                                        <p:tav tm="0">
                                          <p:val>
                                            <p:strVal val="#ppt_h"/>
                                          </p:val>
                                        </p:tav>
                                        <p:tav tm="100000">
                                          <p:val>
                                            <p:strVal val="#ppt_h"/>
                                          </p:val>
                                        </p:tav>
                                      </p:tavLst>
                                    </p:anim>
                                    <p:animEffect transition="in" filter="fade">
                                      <p:cBhvr>
                                        <p:cTn id="226" dur="1000"/>
                                        <p:tgtEl>
                                          <p:spTgt spid="62"/>
                                        </p:tgtEl>
                                      </p:cBhvr>
                                    </p:animEffect>
                                  </p:childTnLst>
                                </p:cTn>
                              </p:par>
                              <p:par>
                                <p:cTn id="227" presetID="55" presetClass="entr" presetSubtype="0" fill="hold" grpId="0" nodeType="withEffect">
                                  <p:stCondLst>
                                    <p:cond delay="0"/>
                                  </p:stCondLst>
                                  <p:childTnLst>
                                    <p:set>
                                      <p:cBhvr>
                                        <p:cTn id="228" dur="1" fill="hold">
                                          <p:stCondLst>
                                            <p:cond delay="0"/>
                                          </p:stCondLst>
                                        </p:cTn>
                                        <p:tgtEl>
                                          <p:spTgt spid="63"/>
                                        </p:tgtEl>
                                        <p:attrNameLst>
                                          <p:attrName>style.visibility</p:attrName>
                                        </p:attrNameLst>
                                      </p:cBhvr>
                                      <p:to>
                                        <p:strVal val="visible"/>
                                      </p:to>
                                    </p:set>
                                    <p:anim calcmode="lin" valueType="num">
                                      <p:cBhvr>
                                        <p:cTn id="229" dur="1000" fill="hold"/>
                                        <p:tgtEl>
                                          <p:spTgt spid="63"/>
                                        </p:tgtEl>
                                        <p:attrNameLst>
                                          <p:attrName>ppt_w</p:attrName>
                                        </p:attrNameLst>
                                      </p:cBhvr>
                                      <p:tavLst>
                                        <p:tav tm="0">
                                          <p:val>
                                            <p:strVal val="#ppt_w*0.70"/>
                                          </p:val>
                                        </p:tav>
                                        <p:tav tm="100000">
                                          <p:val>
                                            <p:strVal val="#ppt_w"/>
                                          </p:val>
                                        </p:tav>
                                      </p:tavLst>
                                    </p:anim>
                                    <p:anim calcmode="lin" valueType="num">
                                      <p:cBhvr>
                                        <p:cTn id="230" dur="1000" fill="hold"/>
                                        <p:tgtEl>
                                          <p:spTgt spid="63"/>
                                        </p:tgtEl>
                                        <p:attrNameLst>
                                          <p:attrName>ppt_h</p:attrName>
                                        </p:attrNameLst>
                                      </p:cBhvr>
                                      <p:tavLst>
                                        <p:tav tm="0">
                                          <p:val>
                                            <p:strVal val="#ppt_h"/>
                                          </p:val>
                                        </p:tav>
                                        <p:tav tm="100000">
                                          <p:val>
                                            <p:strVal val="#ppt_h"/>
                                          </p:val>
                                        </p:tav>
                                      </p:tavLst>
                                    </p:anim>
                                    <p:animEffect transition="in" filter="fade">
                                      <p:cBhvr>
                                        <p:cTn id="231" dur="1000"/>
                                        <p:tgtEl>
                                          <p:spTgt spid="63"/>
                                        </p:tgtEl>
                                      </p:cBhvr>
                                    </p:animEffect>
                                  </p:childTnLst>
                                </p:cTn>
                              </p:par>
                              <p:par>
                                <p:cTn id="232" presetID="55" presetClass="entr" presetSubtype="0" fill="hold" grpId="0" nodeType="withEffect">
                                  <p:stCondLst>
                                    <p:cond delay="0"/>
                                  </p:stCondLst>
                                  <p:childTnLst>
                                    <p:set>
                                      <p:cBhvr>
                                        <p:cTn id="233" dur="1" fill="hold">
                                          <p:stCondLst>
                                            <p:cond delay="0"/>
                                          </p:stCondLst>
                                        </p:cTn>
                                        <p:tgtEl>
                                          <p:spTgt spid="64"/>
                                        </p:tgtEl>
                                        <p:attrNameLst>
                                          <p:attrName>style.visibility</p:attrName>
                                        </p:attrNameLst>
                                      </p:cBhvr>
                                      <p:to>
                                        <p:strVal val="visible"/>
                                      </p:to>
                                    </p:set>
                                    <p:anim calcmode="lin" valueType="num">
                                      <p:cBhvr>
                                        <p:cTn id="234" dur="1000" fill="hold"/>
                                        <p:tgtEl>
                                          <p:spTgt spid="64"/>
                                        </p:tgtEl>
                                        <p:attrNameLst>
                                          <p:attrName>ppt_w</p:attrName>
                                        </p:attrNameLst>
                                      </p:cBhvr>
                                      <p:tavLst>
                                        <p:tav tm="0">
                                          <p:val>
                                            <p:strVal val="#ppt_w*0.70"/>
                                          </p:val>
                                        </p:tav>
                                        <p:tav tm="100000">
                                          <p:val>
                                            <p:strVal val="#ppt_w"/>
                                          </p:val>
                                        </p:tav>
                                      </p:tavLst>
                                    </p:anim>
                                    <p:anim calcmode="lin" valueType="num">
                                      <p:cBhvr>
                                        <p:cTn id="235" dur="1000" fill="hold"/>
                                        <p:tgtEl>
                                          <p:spTgt spid="64"/>
                                        </p:tgtEl>
                                        <p:attrNameLst>
                                          <p:attrName>ppt_h</p:attrName>
                                        </p:attrNameLst>
                                      </p:cBhvr>
                                      <p:tavLst>
                                        <p:tav tm="0">
                                          <p:val>
                                            <p:strVal val="#ppt_h"/>
                                          </p:val>
                                        </p:tav>
                                        <p:tav tm="100000">
                                          <p:val>
                                            <p:strVal val="#ppt_h"/>
                                          </p:val>
                                        </p:tav>
                                      </p:tavLst>
                                    </p:anim>
                                    <p:animEffect transition="in" filter="fade">
                                      <p:cBhvr>
                                        <p:cTn id="236" dur="1000"/>
                                        <p:tgtEl>
                                          <p:spTgt spid="64"/>
                                        </p:tgtEl>
                                      </p:cBhvr>
                                    </p:animEffect>
                                  </p:childTnLst>
                                </p:cTn>
                              </p:par>
                              <p:par>
                                <p:cTn id="237" presetID="55" presetClass="entr" presetSubtype="0" fill="hold" grpId="0" nodeType="withEffect">
                                  <p:stCondLst>
                                    <p:cond delay="0"/>
                                  </p:stCondLst>
                                  <p:childTnLst>
                                    <p:set>
                                      <p:cBhvr>
                                        <p:cTn id="238" dur="1" fill="hold">
                                          <p:stCondLst>
                                            <p:cond delay="0"/>
                                          </p:stCondLst>
                                        </p:cTn>
                                        <p:tgtEl>
                                          <p:spTgt spid="65"/>
                                        </p:tgtEl>
                                        <p:attrNameLst>
                                          <p:attrName>style.visibility</p:attrName>
                                        </p:attrNameLst>
                                      </p:cBhvr>
                                      <p:to>
                                        <p:strVal val="visible"/>
                                      </p:to>
                                    </p:set>
                                    <p:anim calcmode="lin" valueType="num">
                                      <p:cBhvr>
                                        <p:cTn id="239" dur="1000" fill="hold"/>
                                        <p:tgtEl>
                                          <p:spTgt spid="65"/>
                                        </p:tgtEl>
                                        <p:attrNameLst>
                                          <p:attrName>ppt_w</p:attrName>
                                        </p:attrNameLst>
                                      </p:cBhvr>
                                      <p:tavLst>
                                        <p:tav tm="0">
                                          <p:val>
                                            <p:strVal val="#ppt_w*0.70"/>
                                          </p:val>
                                        </p:tav>
                                        <p:tav tm="100000">
                                          <p:val>
                                            <p:strVal val="#ppt_w"/>
                                          </p:val>
                                        </p:tav>
                                      </p:tavLst>
                                    </p:anim>
                                    <p:anim calcmode="lin" valueType="num">
                                      <p:cBhvr>
                                        <p:cTn id="240" dur="1000" fill="hold"/>
                                        <p:tgtEl>
                                          <p:spTgt spid="65"/>
                                        </p:tgtEl>
                                        <p:attrNameLst>
                                          <p:attrName>ppt_h</p:attrName>
                                        </p:attrNameLst>
                                      </p:cBhvr>
                                      <p:tavLst>
                                        <p:tav tm="0">
                                          <p:val>
                                            <p:strVal val="#ppt_h"/>
                                          </p:val>
                                        </p:tav>
                                        <p:tav tm="100000">
                                          <p:val>
                                            <p:strVal val="#ppt_h"/>
                                          </p:val>
                                        </p:tav>
                                      </p:tavLst>
                                    </p:anim>
                                    <p:animEffect transition="in" filter="fade">
                                      <p:cBhvr>
                                        <p:cTn id="241" dur="1000"/>
                                        <p:tgtEl>
                                          <p:spTgt spid="65"/>
                                        </p:tgtEl>
                                      </p:cBhvr>
                                    </p:animEffect>
                                  </p:childTnLst>
                                </p:cTn>
                              </p:par>
                              <p:par>
                                <p:cTn id="242" presetID="55" presetClass="entr" presetSubtype="0" fill="hold" grpId="0" nodeType="withEffect">
                                  <p:stCondLst>
                                    <p:cond delay="0"/>
                                  </p:stCondLst>
                                  <p:childTnLst>
                                    <p:set>
                                      <p:cBhvr>
                                        <p:cTn id="243" dur="1" fill="hold">
                                          <p:stCondLst>
                                            <p:cond delay="0"/>
                                          </p:stCondLst>
                                        </p:cTn>
                                        <p:tgtEl>
                                          <p:spTgt spid="66"/>
                                        </p:tgtEl>
                                        <p:attrNameLst>
                                          <p:attrName>style.visibility</p:attrName>
                                        </p:attrNameLst>
                                      </p:cBhvr>
                                      <p:to>
                                        <p:strVal val="visible"/>
                                      </p:to>
                                    </p:set>
                                    <p:anim calcmode="lin" valueType="num">
                                      <p:cBhvr>
                                        <p:cTn id="244" dur="1000" fill="hold"/>
                                        <p:tgtEl>
                                          <p:spTgt spid="66"/>
                                        </p:tgtEl>
                                        <p:attrNameLst>
                                          <p:attrName>ppt_w</p:attrName>
                                        </p:attrNameLst>
                                      </p:cBhvr>
                                      <p:tavLst>
                                        <p:tav tm="0">
                                          <p:val>
                                            <p:strVal val="#ppt_w*0.70"/>
                                          </p:val>
                                        </p:tav>
                                        <p:tav tm="100000">
                                          <p:val>
                                            <p:strVal val="#ppt_w"/>
                                          </p:val>
                                        </p:tav>
                                      </p:tavLst>
                                    </p:anim>
                                    <p:anim calcmode="lin" valueType="num">
                                      <p:cBhvr>
                                        <p:cTn id="245" dur="1000" fill="hold"/>
                                        <p:tgtEl>
                                          <p:spTgt spid="66"/>
                                        </p:tgtEl>
                                        <p:attrNameLst>
                                          <p:attrName>ppt_h</p:attrName>
                                        </p:attrNameLst>
                                      </p:cBhvr>
                                      <p:tavLst>
                                        <p:tav tm="0">
                                          <p:val>
                                            <p:strVal val="#ppt_h"/>
                                          </p:val>
                                        </p:tav>
                                        <p:tav tm="100000">
                                          <p:val>
                                            <p:strVal val="#ppt_h"/>
                                          </p:val>
                                        </p:tav>
                                      </p:tavLst>
                                    </p:anim>
                                    <p:animEffect transition="in" filter="fade">
                                      <p:cBhvr>
                                        <p:cTn id="246" dur="1000"/>
                                        <p:tgtEl>
                                          <p:spTgt spid="66"/>
                                        </p:tgtEl>
                                      </p:cBhvr>
                                    </p:animEffect>
                                  </p:childTnLst>
                                </p:cTn>
                              </p:par>
                              <p:par>
                                <p:cTn id="247" presetID="55" presetClass="entr" presetSubtype="0" fill="hold" grpId="0" nodeType="withEffect">
                                  <p:stCondLst>
                                    <p:cond delay="0"/>
                                  </p:stCondLst>
                                  <p:childTnLst>
                                    <p:set>
                                      <p:cBhvr>
                                        <p:cTn id="248" dur="1" fill="hold">
                                          <p:stCondLst>
                                            <p:cond delay="0"/>
                                          </p:stCondLst>
                                        </p:cTn>
                                        <p:tgtEl>
                                          <p:spTgt spid="67"/>
                                        </p:tgtEl>
                                        <p:attrNameLst>
                                          <p:attrName>style.visibility</p:attrName>
                                        </p:attrNameLst>
                                      </p:cBhvr>
                                      <p:to>
                                        <p:strVal val="visible"/>
                                      </p:to>
                                    </p:set>
                                    <p:anim calcmode="lin" valueType="num">
                                      <p:cBhvr>
                                        <p:cTn id="249" dur="1000" fill="hold"/>
                                        <p:tgtEl>
                                          <p:spTgt spid="67"/>
                                        </p:tgtEl>
                                        <p:attrNameLst>
                                          <p:attrName>ppt_w</p:attrName>
                                        </p:attrNameLst>
                                      </p:cBhvr>
                                      <p:tavLst>
                                        <p:tav tm="0">
                                          <p:val>
                                            <p:strVal val="#ppt_w*0.70"/>
                                          </p:val>
                                        </p:tav>
                                        <p:tav tm="100000">
                                          <p:val>
                                            <p:strVal val="#ppt_w"/>
                                          </p:val>
                                        </p:tav>
                                      </p:tavLst>
                                    </p:anim>
                                    <p:anim calcmode="lin" valueType="num">
                                      <p:cBhvr>
                                        <p:cTn id="250" dur="1000" fill="hold"/>
                                        <p:tgtEl>
                                          <p:spTgt spid="67"/>
                                        </p:tgtEl>
                                        <p:attrNameLst>
                                          <p:attrName>ppt_h</p:attrName>
                                        </p:attrNameLst>
                                      </p:cBhvr>
                                      <p:tavLst>
                                        <p:tav tm="0">
                                          <p:val>
                                            <p:strVal val="#ppt_h"/>
                                          </p:val>
                                        </p:tav>
                                        <p:tav tm="100000">
                                          <p:val>
                                            <p:strVal val="#ppt_h"/>
                                          </p:val>
                                        </p:tav>
                                      </p:tavLst>
                                    </p:anim>
                                    <p:animEffect transition="in" filter="fade">
                                      <p:cBhvr>
                                        <p:cTn id="251" dur="1000"/>
                                        <p:tgtEl>
                                          <p:spTgt spid="67"/>
                                        </p:tgtEl>
                                      </p:cBhvr>
                                    </p:animEffect>
                                  </p:childTnLst>
                                </p:cTn>
                              </p:par>
                              <p:par>
                                <p:cTn id="252" presetID="55" presetClass="entr" presetSubtype="0" fill="hold" grpId="0" nodeType="withEffect">
                                  <p:stCondLst>
                                    <p:cond delay="0"/>
                                  </p:stCondLst>
                                  <p:childTnLst>
                                    <p:set>
                                      <p:cBhvr>
                                        <p:cTn id="253" dur="1" fill="hold">
                                          <p:stCondLst>
                                            <p:cond delay="0"/>
                                          </p:stCondLst>
                                        </p:cTn>
                                        <p:tgtEl>
                                          <p:spTgt spid="70"/>
                                        </p:tgtEl>
                                        <p:attrNameLst>
                                          <p:attrName>style.visibility</p:attrName>
                                        </p:attrNameLst>
                                      </p:cBhvr>
                                      <p:to>
                                        <p:strVal val="visible"/>
                                      </p:to>
                                    </p:set>
                                    <p:anim calcmode="lin" valueType="num">
                                      <p:cBhvr>
                                        <p:cTn id="254" dur="1000" fill="hold"/>
                                        <p:tgtEl>
                                          <p:spTgt spid="70"/>
                                        </p:tgtEl>
                                        <p:attrNameLst>
                                          <p:attrName>ppt_w</p:attrName>
                                        </p:attrNameLst>
                                      </p:cBhvr>
                                      <p:tavLst>
                                        <p:tav tm="0">
                                          <p:val>
                                            <p:strVal val="#ppt_w*0.70"/>
                                          </p:val>
                                        </p:tav>
                                        <p:tav tm="100000">
                                          <p:val>
                                            <p:strVal val="#ppt_w"/>
                                          </p:val>
                                        </p:tav>
                                      </p:tavLst>
                                    </p:anim>
                                    <p:anim calcmode="lin" valueType="num">
                                      <p:cBhvr>
                                        <p:cTn id="255" dur="1000" fill="hold"/>
                                        <p:tgtEl>
                                          <p:spTgt spid="70"/>
                                        </p:tgtEl>
                                        <p:attrNameLst>
                                          <p:attrName>ppt_h</p:attrName>
                                        </p:attrNameLst>
                                      </p:cBhvr>
                                      <p:tavLst>
                                        <p:tav tm="0">
                                          <p:val>
                                            <p:strVal val="#ppt_h"/>
                                          </p:val>
                                        </p:tav>
                                        <p:tav tm="100000">
                                          <p:val>
                                            <p:strVal val="#ppt_h"/>
                                          </p:val>
                                        </p:tav>
                                      </p:tavLst>
                                    </p:anim>
                                    <p:animEffect transition="in" filter="fade">
                                      <p:cBhvr>
                                        <p:cTn id="256" dur="1000"/>
                                        <p:tgtEl>
                                          <p:spTgt spid="70"/>
                                        </p:tgtEl>
                                      </p:cBhvr>
                                    </p:animEffect>
                                  </p:childTnLst>
                                </p:cTn>
                              </p:par>
                              <p:par>
                                <p:cTn id="257" presetID="55" presetClass="entr" presetSubtype="0" fill="hold" grpId="0" nodeType="withEffect">
                                  <p:stCondLst>
                                    <p:cond delay="0"/>
                                  </p:stCondLst>
                                  <p:childTnLst>
                                    <p:set>
                                      <p:cBhvr>
                                        <p:cTn id="258" dur="1" fill="hold">
                                          <p:stCondLst>
                                            <p:cond delay="0"/>
                                          </p:stCondLst>
                                        </p:cTn>
                                        <p:tgtEl>
                                          <p:spTgt spid="71"/>
                                        </p:tgtEl>
                                        <p:attrNameLst>
                                          <p:attrName>style.visibility</p:attrName>
                                        </p:attrNameLst>
                                      </p:cBhvr>
                                      <p:to>
                                        <p:strVal val="visible"/>
                                      </p:to>
                                    </p:set>
                                    <p:anim calcmode="lin" valueType="num">
                                      <p:cBhvr>
                                        <p:cTn id="259" dur="1000" fill="hold"/>
                                        <p:tgtEl>
                                          <p:spTgt spid="71"/>
                                        </p:tgtEl>
                                        <p:attrNameLst>
                                          <p:attrName>ppt_w</p:attrName>
                                        </p:attrNameLst>
                                      </p:cBhvr>
                                      <p:tavLst>
                                        <p:tav tm="0">
                                          <p:val>
                                            <p:strVal val="#ppt_w*0.70"/>
                                          </p:val>
                                        </p:tav>
                                        <p:tav tm="100000">
                                          <p:val>
                                            <p:strVal val="#ppt_w"/>
                                          </p:val>
                                        </p:tav>
                                      </p:tavLst>
                                    </p:anim>
                                    <p:anim calcmode="lin" valueType="num">
                                      <p:cBhvr>
                                        <p:cTn id="260" dur="1000" fill="hold"/>
                                        <p:tgtEl>
                                          <p:spTgt spid="71"/>
                                        </p:tgtEl>
                                        <p:attrNameLst>
                                          <p:attrName>ppt_h</p:attrName>
                                        </p:attrNameLst>
                                      </p:cBhvr>
                                      <p:tavLst>
                                        <p:tav tm="0">
                                          <p:val>
                                            <p:strVal val="#ppt_h"/>
                                          </p:val>
                                        </p:tav>
                                        <p:tav tm="100000">
                                          <p:val>
                                            <p:strVal val="#ppt_h"/>
                                          </p:val>
                                        </p:tav>
                                      </p:tavLst>
                                    </p:anim>
                                    <p:animEffect transition="in" filter="fade">
                                      <p:cBhvr>
                                        <p:cTn id="261" dur="1000"/>
                                        <p:tgtEl>
                                          <p:spTgt spid="71"/>
                                        </p:tgtEl>
                                      </p:cBhvr>
                                    </p:animEffect>
                                  </p:childTnLst>
                                </p:cTn>
                              </p:par>
                              <p:par>
                                <p:cTn id="262" presetID="55" presetClass="entr" presetSubtype="0" fill="hold" grpId="0" nodeType="withEffect">
                                  <p:stCondLst>
                                    <p:cond delay="0"/>
                                  </p:stCondLst>
                                  <p:childTnLst>
                                    <p:set>
                                      <p:cBhvr>
                                        <p:cTn id="263" dur="1" fill="hold">
                                          <p:stCondLst>
                                            <p:cond delay="0"/>
                                          </p:stCondLst>
                                        </p:cTn>
                                        <p:tgtEl>
                                          <p:spTgt spid="72"/>
                                        </p:tgtEl>
                                        <p:attrNameLst>
                                          <p:attrName>style.visibility</p:attrName>
                                        </p:attrNameLst>
                                      </p:cBhvr>
                                      <p:to>
                                        <p:strVal val="visible"/>
                                      </p:to>
                                    </p:set>
                                    <p:anim calcmode="lin" valueType="num">
                                      <p:cBhvr>
                                        <p:cTn id="264" dur="1000" fill="hold"/>
                                        <p:tgtEl>
                                          <p:spTgt spid="72"/>
                                        </p:tgtEl>
                                        <p:attrNameLst>
                                          <p:attrName>ppt_w</p:attrName>
                                        </p:attrNameLst>
                                      </p:cBhvr>
                                      <p:tavLst>
                                        <p:tav tm="0">
                                          <p:val>
                                            <p:strVal val="#ppt_w*0.70"/>
                                          </p:val>
                                        </p:tav>
                                        <p:tav tm="100000">
                                          <p:val>
                                            <p:strVal val="#ppt_w"/>
                                          </p:val>
                                        </p:tav>
                                      </p:tavLst>
                                    </p:anim>
                                    <p:anim calcmode="lin" valueType="num">
                                      <p:cBhvr>
                                        <p:cTn id="265" dur="1000" fill="hold"/>
                                        <p:tgtEl>
                                          <p:spTgt spid="72"/>
                                        </p:tgtEl>
                                        <p:attrNameLst>
                                          <p:attrName>ppt_h</p:attrName>
                                        </p:attrNameLst>
                                      </p:cBhvr>
                                      <p:tavLst>
                                        <p:tav tm="0">
                                          <p:val>
                                            <p:strVal val="#ppt_h"/>
                                          </p:val>
                                        </p:tav>
                                        <p:tav tm="100000">
                                          <p:val>
                                            <p:strVal val="#ppt_h"/>
                                          </p:val>
                                        </p:tav>
                                      </p:tavLst>
                                    </p:anim>
                                    <p:animEffect transition="in" filter="fade">
                                      <p:cBhvr>
                                        <p:cTn id="266" dur="1000"/>
                                        <p:tgtEl>
                                          <p:spTgt spid="72"/>
                                        </p:tgtEl>
                                      </p:cBhvr>
                                    </p:animEffect>
                                  </p:childTnLst>
                                </p:cTn>
                              </p:par>
                              <p:par>
                                <p:cTn id="267" presetID="55" presetClass="entr" presetSubtype="0" fill="hold" grpId="0" nodeType="withEffect">
                                  <p:stCondLst>
                                    <p:cond delay="0"/>
                                  </p:stCondLst>
                                  <p:childTnLst>
                                    <p:set>
                                      <p:cBhvr>
                                        <p:cTn id="268" dur="1" fill="hold">
                                          <p:stCondLst>
                                            <p:cond delay="0"/>
                                          </p:stCondLst>
                                        </p:cTn>
                                        <p:tgtEl>
                                          <p:spTgt spid="73"/>
                                        </p:tgtEl>
                                        <p:attrNameLst>
                                          <p:attrName>style.visibility</p:attrName>
                                        </p:attrNameLst>
                                      </p:cBhvr>
                                      <p:to>
                                        <p:strVal val="visible"/>
                                      </p:to>
                                    </p:set>
                                    <p:anim calcmode="lin" valueType="num">
                                      <p:cBhvr>
                                        <p:cTn id="269" dur="1000" fill="hold"/>
                                        <p:tgtEl>
                                          <p:spTgt spid="73"/>
                                        </p:tgtEl>
                                        <p:attrNameLst>
                                          <p:attrName>ppt_w</p:attrName>
                                        </p:attrNameLst>
                                      </p:cBhvr>
                                      <p:tavLst>
                                        <p:tav tm="0">
                                          <p:val>
                                            <p:strVal val="#ppt_w*0.70"/>
                                          </p:val>
                                        </p:tav>
                                        <p:tav tm="100000">
                                          <p:val>
                                            <p:strVal val="#ppt_w"/>
                                          </p:val>
                                        </p:tav>
                                      </p:tavLst>
                                    </p:anim>
                                    <p:anim calcmode="lin" valueType="num">
                                      <p:cBhvr>
                                        <p:cTn id="270" dur="1000" fill="hold"/>
                                        <p:tgtEl>
                                          <p:spTgt spid="73"/>
                                        </p:tgtEl>
                                        <p:attrNameLst>
                                          <p:attrName>ppt_h</p:attrName>
                                        </p:attrNameLst>
                                      </p:cBhvr>
                                      <p:tavLst>
                                        <p:tav tm="0">
                                          <p:val>
                                            <p:strVal val="#ppt_h"/>
                                          </p:val>
                                        </p:tav>
                                        <p:tav tm="100000">
                                          <p:val>
                                            <p:strVal val="#ppt_h"/>
                                          </p:val>
                                        </p:tav>
                                      </p:tavLst>
                                    </p:anim>
                                    <p:animEffect transition="in" filter="fade">
                                      <p:cBhvr>
                                        <p:cTn id="271" dur="1000"/>
                                        <p:tgtEl>
                                          <p:spTgt spid="73"/>
                                        </p:tgtEl>
                                      </p:cBhvr>
                                    </p:animEffect>
                                  </p:childTnLst>
                                </p:cTn>
                              </p:par>
                              <p:par>
                                <p:cTn id="272" presetID="55" presetClass="entr" presetSubtype="0" fill="hold" nodeType="withEffect">
                                  <p:stCondLst>
                                    <p:cond delay="0"/>
                                  </p:stCondLst>
                                  <p:childTnLst>
                                    <p:set>
                                      <p:cBhvr>
                                        <p:cTn id="273" dur="1" fill="hold">
                                          <p:stCondLst>
                                            <p:cond delay="0"/>
                                          </p:stCondLst>
                                        </p:cTn>
                                        <p:tgtEl>
                                          <p:spTgt spid="108"/>
                                        </p:tgtEl>
                                        <p:attrNameLst>
                                          <p:attrName>style.visibility</p:attrName>
                                        </p:attrNameLst>
                                      </p:cBhvr>
                                      <p:to>
                                        <p:strVal val="visible"/>
                                      </p:to>
                                    </p:set>
                                    <p:anim calcmode="lin" valueType="num">
                                      <p:cBhvr>
                                        <p:cTn id="274" dur="1000" fill="hold"/>
                                        <p:tgtEl>
                                          <p:spTgt spid="108"/>
                                        </p:tgtEl>
                                        <p:attrNameLst>
                                          <p:attrName>ppt_w</p:attrName>
                                        </p:attrNameLst>
                                      </p:cBhvr>
                                      <p:tavLst>
                                        <p:tav tm="0">
                                          <p:val>
                                            <p:strVal val="#ppt_w*0.70"/>
                                          </p:val>
                                        </p:tav>
                                        <p:tav tm="100000">
                                          <p:val>
                                            <p:strVal val="#ppt_w"/>
                                          </p:val>
                                        </p:tav>
                                      </p:tavLst>
                                    </p:anim>
                                    <p:anim calcmode="lin" valueType="num">
                                      <p:cBhvr>
                                        <p:cTn id="275" dur="1000" fill="hold"/>
                                        <p:tgtEl>
                                          <p:spTgt spid="108"/>
                                        </p:tgtEl>
                                        <p:attrNameLst>
                                          <p:attrName>ppt_h</p:attrName>
                                        </p:attrNameLst>
                                      </p:cBhvr>
                                      <p:tavLst>
                                        <p:tav tm="0">
                                          <p:val>
                                            <p:strVal val="#ppt_h"/>
                                          </p:val>
                                        </p:tav>
                                        <p:tav tm="100000">
                                          <p:val>
                                            <p:strVal val="#ppt_h"/>
                                          </p:val>
                                        </p:tav>
                                      </p:tavLst>
                                    </p:anim>
                                    <p:animEffect transition="in" filter="fade">
                                      <p:cBhvr>
                                        <p:cTn id="276" dur="1000"/>
                                        <p:tgtEl>
                                          <p:spTgt spid="108"/>
                                        </p:tgtEl>
                                      </p:cBhvr>
                                    </p:animEffect>
                                  </p:childTnLst>
                                </p:cTn>
                              </p:par>
                              <p:par>
                                <p:cTn id="277" presetID="55" presetClass="entr" presetSubtype="0" fill="hold" nodeType="withEffect">
                                  <p:stCondLst>
                                    <p:cond delay="0"/>
                                  </p:stCondLst>
                                  <p:childTnLst>
                                    <p:set>
                                      <p:cBhvr>
                                        <p:cTn id="278" dur="1" fill="hold">
                                          <p:stCondLst>
                                            <p:cond delay="0"/>
                                          </p:stCondLst>
                                        </p:cTn>
                                        <p:tgtEl>
                                          <p:spTgt spid="122"/>
                                        </p:tgtEl>
                                        <p:attrNameLst>
                                          <p:attrName>style.visibility</p:attrName>
                                        </p:attrNameLst>
                                      </p:cBhvr>
                                      <p:to>
                                        <p:strVal val="visible"/>
                                      </p:to>
                                    </p:set>
                                    <p:anim calcmode="lin" valueType="num">
                                      <p:cBhvr>
                                        <p:cTn id="279" dur="1000" fill="hold"/>
                                        <p:tgtEl>
                                          <p:spTgt spid="122"/>
                                        </p:tgtEl>
                                        <p:attrNameLst>
                                          <p:attrName>ppt_w</p:attrName>
                                        </p:attrNameLst>
                                      </p:cBhvr>
                                      <p:tavLst>
                                        <p:tav tm="0">
                                          <p:val>
                                            <p:strVal val="#ppt_w*0.70"/>
                                          </p:val>
                                        </p:tav>
                                        <p:tav tm="100000">
                                          <p:val>
                                            <p:strVal val="#ppt_w"/>
                                          </p:val>
                                        </p:tav>
                                      </p:tavLst>
                                    </p:anim>
                                    <p:anim calcmode="lin" valueType="num">
                                      <p:cBhvr>
                                        <p:cTn id="280" dur="1000" fill="hold"/>
                                        <p:tgtEl>
                                          <p:spTgt spid="122"/>
                                        </p:tgtEl>
                                        <p:attrNameLst>
                                          <p:attrName>ppt_h</p:attrName>
                                        </p:attrNameLst>
                                      </p:cBhvr>
                                      <p:tavLst>
                                        <p:tav tm="0">
                                          <p:val>
                                            <p:strVal val="#ppt_h"/>
                                          </p:val>
                                        </p:tav>
                                        <p:tav tm="100000">
                                          <p:val>
                                            <p:strVal val="#ppt_h"/>
                                          </p:val>
                                        </p:tav>
                                      </p:tavLst>
                                    </p:anim>
                                    <p:animEffect transition="in" filter="fade">
                                      <p:cBhvr>
                                        <p:cTn id="281" dur="1000"/>
                                        <p:tgtEl>
                                          <p:spTgt spid="122"/>
                                        </p:tgtEl>
                                      </p:cBhvr>
                                    </p:animEffect>
                                  </p:childTnLst>
                                </p:cTn>
                              </p:par>
                              <p:par>
                                <p:cTn id="282" presetID="55" presetClass="entr" presetSubtype="0" fill="hold" grpId="0" nodeType="withEffect">
                                  <p:stCondLst>
                                    <p:cond delay="0"/>
                                  </p:stCondLst>
                                  <p:childTnLst>
                                    <p:set>
                                      <p:cBhvr>
                                        <p:cTn id="283" dur="1" fill="hold">
                                          <p:stCondLst>
                                            <p:cond delay="0"/>
                                          </p:stCondLst>
                                        </p:cTn>
                                        <p:tgtEl>
                                          <p:spTgt spid="115"/>
                                        </p:tgtEl>
                                        <p:attrNameLst>
                                          <p:attrName>style.visibility</p:attrName>
                                        </p:attrNameLst>
                                      </p:cBhvr>
                                      <p:to>
                                        <p:strVal val="visible"/>
                                      </p:to>
                                    </p:set>
                                    <p:anim calcmode="lin" valueType="num">
                                      <p:cBhvr>
                                        <p:cTn id="284" dur="1000" fill="hold"/>
                                        <p:tgtEl>
                                          <p:spTgt spid="115"/>
                                        </p:tgtEl>
                                        <p:attrNameLst>
                                          <p:attrName>ppt_w</p:attrName>
                                        </p:attrNameLst>
                                      </p:cBhvr>
                                      <p:tavLst>
                                        <p:tav tm="0">
                                          <p:val>
                                            <p:strVal val="#ppt_w*0.70"/>
                                          </p:val>
                                        </p:tav>
                                        <p:tav tm="100000">
                                          <p:val>
                                            <p:strVal val="#ppt_w"/>
                                          </p:val>
                                        </p:tav>
                                      </p:tavLst>
                                    </p:anim>
                                    <p:anim calcmode="lin" valueType="num">
                                      <p:cBhvr>
                                        <p:cTn id="285" dur="1000" fill="hold"/>
                                        <p:tgtEl>
                                          <p:spTgt spid="115"/>
                                        </p:tgtEl>
                                        <p:attrNameLst>
                                          <p:attrName>ppt_h</p:attrName>
                                        </p:attrNameLst>
                                      </p:cBhvr>
                                      <p:tavLst>
                                        <p:tav tm="0">
                                          <p:val>
                                            <p:strVal val="#ppt_h"/>
                                          </p:val>
                                        </p:tav>
                                        <p:tav tm="100000">
                                          <p:val>
                                            <p:strVal val="#ppt_h"/>
                                          </p:val>
                                        </p:tav>
                                      </p:tavLst>
                                    </p:anim>
                                    <p:animEffect transition="in" filter="fade">
                                      <p:cBhvr>
                                        <p:cTn id="286" dur="1000"/>
                                        <p:tgtEl>
                                          <p:spTgt spid="115"/>
                                        </p:tgtEl>
                                      </p:cBhvr>
                                    </p:animEffect>
                                  </p:childTnLst>
                                </p:cTn>
                              </p:par>
                            </p:childTnLst>
                          </p:cTn>
                        </p:par>
                      </p:childTnLst>
                    </p:cTn>
                  </p:par>
                  <p:par>
                    <p:cTn id="287" fill="hold">
                      <p:stCondLst>
                        <p:cond delay="indefinite"/>
                      </p:stCondLst>
                      <p:childTnLst>
                        <p:par>
                          <p:cTn id="288" fill="hold">
                            <p:stCondLst>
                              <p:cond delay="0"/>
                            </p:stCondLst>
                            <p:childTnLst>
                              <p:par>
                                <p:cTn id="289" presetID="55" presetClass="entr" presetSubtype="0" fill="hold" grpId="0" nodeType="clickEffect">
                                  <p:stCondLst>
                                    <p:cond delay="0"/>
                                  </p:stCondLst>
                                  <p:childTnLst>
                                    <p:set>
                                      <p:cBhvr>
                                        <p:cTn id="290" dur="1" fill="hold">
                                          <p:stCondLst>
                                            <p:cond delay="0"/>
                                          </p:stCondLst>
                                        </p:cTn>
                                        <p:tgtEl>
                                          <p:spTgt spid="8"/>
                                        </p:tgtEl>
                                        <p:attrNameLst>
                                          <p:attrName>style.visibility</p:attrName>
                                        </p:attrNameLst>
                                      </p:cBhvr>
                                      <p:to>
                                        <p:strVal val="visible"/>
                                      </p:to>
                                    </p:set>
                                    <p:anim calcmode="lin" valueType="num">
                                      <p:cBhvr>
                                        <p:cTn id="291" dur="1000" fill="hold"/>
                                        <p:tgtEl>
                                          <p:spTgt spid="8"/>
                                        </p:tgtEl>
                                        <p:attrNameLst>
                                          <p:attrName>ppt_w</p:attrName>
                                        </p:attrNameLst>
                                      </p:cBhvr>
                                      <p:tavLst>
                                        <p:tav tm="0">
                                          <p:val>
                                            <p:strVal val="#ppt_w*0.70"/>
                                          </p:val>
                                        </p:tav>
                                        <p:tav tm="100000">
                                          <p:val>
                                            <p:strVal val="#ppt_w"/>
                                          </p:val>
                                        </p:tav>
                                      </p:tavLst>
                                    </p:anim>
                                    <p:anim calcmode="lin" valueType="num">
                                      <p:cBhvr>
                                        <p:cTn id="292" dur="1000" fill="hold"/>
                                        <p:tgtEl>
                                          <p:spTgt spid="8"/>
                                        </p:tgtEl>
                                        <p:attrNameLst>
                                          <p:attrName>ppt_h</p:attrName>
                                        </p:attrNameLst>
                                      </p:cBhvr>
                                      <p:tavLst>
                                        <p:tav tm="0">
                                          <p:val>
                                            <p:strVal val="#ppt_h"/>
                                          </p:val>
                                        </p:tav>
                                        <p:tav tm="100000">
                                          <p:val>
                                            <p:strVal val="#ppt_h"/>
                                          </p:val>
                                        </p:tav>
                                      </p:tavLst>
                                    </p:anim>
                                    <p:animEffect transition="in" filter="fade">
                                      <p:cBhvr>
                                        <p:cTn id="293" dur="1000"/>
                                        <p:tgtEl>
                                          <p:spTgt spid="8"/>
                                        </p:tgtEl>
                                      </p:cBhvr>
                                    </p:animEffect>
                                  </p:childTnLst>
                                </p:cTn>
                              </p:par>
                              <p:par>
                                <p:cTn id="294" presetID="55" presetClass="entr" presetSubtype="0" fill="hold" nodeType="withEffect">
                                  <p:stCondLst>
                                    <p:cond delay="0"/>
                                  </p:stCondLst>
                                  <p:childTnLst>
                                    <p:set>
                                      <p:cBhvr>
                                        <p:cTn id="295" dur="1" fill="hold">
                                          <p:stCondLst>
                                            <p:cond delay="0"/>
                                          </p:stCondLst>
                                        </p:cTn>
                                        <p:tgtEl>
                                          <p:spTgt spid="29"/>
                                        </p:tgtEl>
                                        <p:attrNameLst>
                                          <p:attrName>style.visibility</p:attrName>
                                        </p:attrNameLst>
                                      </p:cBhvr>
                                      <p:to>
                                        <p:strVal val="visible"/>
                                      </p:to>
                                    </p:set>
                                    <p:anim calcmode="lin" valueType="num">
                                      <p:cBhvr>
                                        <p:cTn id="296" dur="1000" fill="hold"/>
                                        <p:tgtEl>
                                          <p:spTgt spid="29"/>
                                        </p:tgtEl>
                                        <p:attrNameLst>
                                          <p:attrName>ppt_w</p:attrName>
                                        </p:attrNameLst>
                                      </p:cBhvr>
                                      <p:tavLst>
                                        <p:tav tm="0">
                                          <p:val>
                                            <p:strVal val="#ppt_w*0.70"/>
                                          </p:val>
                                        </p:tav>
                                        <p:tav tm="100000">
                                          <p:val>
                                            <p:strVal val="#ppt_w"/>
                                          </p:val>
                                        </p:tav>
                                      </p:tavLst>
                                    </p:anim>
                                    <p:anim calcmode="lin" valueType="num">
                                      <p:cBhvr>
                                        <p:cTn id="297" dur="1000" fill="hold"/>
                                        <p:tgtEl>
                                          <p:spTgt spid="29"/>
                                        </p:tgtEl>
                                        <p:attrNameLst>
                                          <p:attrName>ppt_h</p:attrName>
                                        </p:attrNameLst>
                                      </p:cBhvr>
                                      <p:tavLst>
                                        <p:tav tm="0">
                                          <p:val>
                                            <p:strVal val="#ppt_h"/>
                                          </p:val>
                                        </p:tav>
                                        <p:tav tm="100000">
                                          <p:val>
                                            <p:strVal val="#ppt_h"/>
                                          </p:val>
                                        </p:tav>
                                      </p:tavLst>
                                    </p:anim>
                                    <p:animEffect transition="in" filter="fade">
                                      <p:cBhvr>
                                        <p:cTn id="298" dur="1000"/>
                                        <p:tgtEl>
                                          <p:spTgt spid="29"/>
                                        </p:tgtEl>
                                      </p:cBhvr>
                                    </p:animEffect>
                                  </p:childTnLst>
                                </p:cTn>
                              </p:par>
                              <p:par>
                                <p:cTn id="299" presetID="55" presetClass="entr" presetSubtype="0" fill="hold" grpId="0" nodeType="withEffect">
                                  <p:stCondLst>
                                    <p:cond delay="0"/>
                                  </p:stCondLst>
                                  <p:childTnLst>
                                    <p:set>
                                      <p:cBhvr>
                                        <p:cTn id="300" dur="1" fill="hold">
                                          <p:stCondLst>
                                            <p:cond delay="0"/>
                                          </p:stCondLst>
                                        </p:cTn>
                                        <p:tgtEl>
                                          <p:spTgt spid="32"/>
                                        </p:tgtEl>
                                        <p:attrNameLst>
                                          <p:attrName>style.visibility</p:attrName>
                                        </p:attrNameLst>
                                      </p:cBhvr>
                                      <p:to>
                                        <p:strVal val="visible"/>
                                      </p:to>
                                    </p:set>
                                    <p:anim calcmode="lin" valueType="num">
                                      <p:cBhvr>
                                        <p:cTn id="301" dur="1000" fill="hold"/>
                                        <p:tgtEl>
                                          <p:spTgt spid="32"/>
                                        </p:tgtEl>
                                        <p:attrNameLst>
                                          <p:attrName>ppt_w</p:attrName>
                                        </p:attrNameLst>
                                      </p:cBhvr>
                                      <p:tavLst>
                                        <p:tav tm="0">
                                          <p:val>
                                            <p:strVal val="#ppt_w*0.70"/>
                                          </p:val>
                                        </p:tav>
                                        <p:tav tm="100000">
                                          <p:val>
                                            <p:strVal val="#ppt_w"/>
                                          </p:val>
                                        </p:tav>
                                      </p:tavLst>
                                    </p:anim>
                                    <p:anim calcmode="lin" valueType="num">
                                      <p:cBhvr>
                                        <p:cTn id="302" dur="1000" fill="hold"/>
                                        <p:tgtEl>
                                          <p:spTgt spid="32"/>
                                        </p:tgtEl>
                                        <p:attrNameLst>
                                          <p:attrName>ppt_h</p:attrName>
                                        </p:attrNameLst>
                                      </p:cBhvr>
                                      <p:tavLst>
                                        <p:tav tm="0">
                                          <p:val>
                                            <p:strVal val="#ppt_h"/>
                                          </p:val>
                                        </p:tav>
                                        <p:tav tm="100000">
                                          <p:val>
                                            <p:strVal val="#ppt_h"/>
                                          </p:val>
                                        </p:tav>
                                      </p:tavLst>
                                    </p:anim>
                                    <p:animEffect transition="in" filter="fade">
                                      <p:cBhvr>
                                        <p:cTn id="303" dur="1000"/>
                                        <p:tgtEl>
                                          <p:spTgt spid="32"/>
                                        </p:tgtEl>
                                      </p:cBhvr>
                                    </p:animEffect>
                                  </p:childTnLst>
                                </p:cTn>
                              </p:par>
                              <p:par>
                                <p:cTn id="304" presetID="55" presetClass="entr" presetSubtype="0" fill="hold" nodeType="withEffect">
                                  <p:stCondLst>
                                    <p:cond delay="0"/>
                                  </p:stCondLst>
                                  <p:childTnLst>
                                    <p:set>
                                      <p:cBhvr>
                                        <p:cTn id="305" dur="1" fill="hold">
                                          <p:stCondLst>
                                            <p:cond delay="0"/>
                                          </p:stCondLst>
                                        </p:cTn>
                                        <p:tgtEl>
                                          <p:spTgt spid="76"/>
                                        </p:tgtEl>
                                        <p:attrNameLst>
                                          <p:attrName>style.visibility</p:attrName>
                                        </p:attrNameLst>
                                      </p:cBhvr>
                                      <p:to>
                                        <p:strVal val="visible"/>
                                      </p:to>
                                    </p:set>
                                    <p:anim calcmode="lin" valueType="num">
                                      <p:cBhvr>
                                        <p:cTn id="306" dur="1000" fill="hold"/>
                                        <p:tgtEl>
                                          <p:spTgt spid="76"/>
                                        </p:tgtEl>
                                        <p:attrNameLst>
                                          <p:attrName>ppt_w</p:attrName>
                                        </p:attrNameLst>
                                      </p:cBhvr>
                                      <p:tavLst>
                                        <p:tav tm="0">
                                          <p:val>
                                            <p:strVal val="#ppt_w*0.70"/>
                                          </p:val>
                                        </p:tav>
                                        <p:tav tm="100000">
                                          <p:val>
                                            <p:strVal val="#ppt_w"/>
                                          </p:val>
                                        </p:tav>
                                      </p:tavLst>
                                    </p:anim>
                                    <p:anim calcmode="lin" valueType="num">
                                      <p:cBhvr>
                                        <p:cTn id="307" dur="1000" fill="hold"/>
                                        <p:tgtEl>
                                          <p:spTgt spid="76"/>
                                        </p:tgtEl>
                                        <p:attrNameLst>
                                          <p:attrName>ppt_h</p:attrName>
                                        </p:attrNameLst>
                                      </p:cBhvr>
                                      <p:tavLst>
                                        <p:tav tm="0">
                                          <p:val>
                                            <p:strVal val="#ppt_h"/>
                                          </p:val>
                                        </p:tav>
                                        <p:tav tm="100000">
                                          <p:val>
                                            <p:strVal val="#ppt_h"/>
                                          </p:val>
                                        </p:tav>
                                      </p:tavLst>
                                    </p:anim>
                                    <p:animEffect transition="in" filter="fade">
                                      <p:cBhvr>
                                        <p:cTn id="308" dur="1000"/>
                                        <p:tgtEl>
                                          <p:spTgt spid="76"/>
                                        </p:tgtEl>
                                      </p:cBhvr>
                                    </p:animEffect>
                                  </p:childTnLst>
                                </p:cTn>
                              </p:par>
                              <p:par>
                                <p:cTn id="309" presetID="55" presetClass="entr" presetSubtype="0" fill="hold" nodeType="withEffect">
                                  <p:stCondLst>
                                    <p:cond delay="0"/>
                                  </p:stCondLst>
                                  <p:childTnLst>
                                    <p:set>
                                      <p:cBhvr>
                                        <p:cTn id="310" dur="1" fill="hold">
                                          <p:stCondLst>
                                            <p:cond delay="0"/>
                                          </p:stCondLst>
                                        </p:cTn>
                                        <p:tgtEl>
                                          <p:spTgt spid="77"/>
                                        </p:tgtEl>
                                        <p:attrNameLst>
                                          <p:attrName>style.visibility</p:attrName>
                                        </p:attrNameLst>
                                      </p:cBhvr>
                                      <p:to>
                                        <p:strVal val="visible"/>
                                      </p:to>
                                    </p:set>
                                    <p:anim calcmode="lin" valueType="num">
                                      <p:cBhvr>
                                        <p:cTn id="311" dur="1000" fill="hold"/>
                                        <p:tgtEl>
                                          <p:spTgt spid="77"/>
                                        </p:tgtEl>
                                        <p:attrNameLst>
                                          <p:attrName>ppt_w</p:attrName>
                                        </p:attrNameLst>
                                      </p:cBhvr>
                                      <p:tavLst>
                                        <p:tav tm="0">
                                          <p:val>
                                            <p:strVal val="#ppt_w*0.70"/>
                                          </p:val>
                                        </p:tav>
                                        <p:tav tm="100000">
                                          <p:val>
                                            <p:strVal val="#ppt_w"/>
                                          </p:val>
                                        </p:tav>
                                      </p:tavLst>
                                    </p:anim>
                                    <p:anim calcmode="lin" valueType="num">
                                      <p:cBhvr>
                                        <p:cTn id="312" dur="1000" fill="hold"/>
                                        <p:tgtEl>
                                          <p:spTgt spid="77"/>
                                        </p:tgtEl>
                                        <p:attrNameLst>
                                          <p:attrName>ppt_h</p:attrName>
                                        </p:attrNameLst>
                                      </p:cBhvr>
                                      <p:tavLst>
                                        <p:tav tm="0">
                                          <p:val>
                                            <p:strVal val="#ppt_h"/>
                                          </p:val>
                                        </p:tav>
                                        <p:tav tm="100000">
                                          <p:val>
                                            <p:strVal val="#ppt_h"/>
                                          </p:val>
                                        </p:tav>
                                      </p:tavLst>
                                    </p:anim>
                                    <p:animEffect transition="in" filter="fade">
                                      <p:cBhvr>
                                        <p:cTn id="313" dur="1000"/>
                                        <p:tgtEl>
                                          <p:spTgt spid="77"/>
                                        </p:tgtEl>
                                      </p:cBhvr>
                                    </p:animEffect>
                                  </p:childTnLst>
                                </p:cTn>
                              </p:par>
                              <p:par>
                                <p:cTn id="314" presetID="55" presetClass="entr" presetSubtype="0" fill="hold" nodeType="withEffect">
                                  <p:stCondLst>
                                    <p:cond delay="0"/>
                                  </p:stCondLst>
                                  <p:childTnLst>
                                    <p:set>
                                      <p:cBhvr>
                                        <p:cTn id="315" dur="1" fill="hold">
                                          <p:stCondLst>
                                            <p:cond delay="0"/>
                                          </p:stCondLst>
                                        </p:cTn>
                                        <p:tgtEl>
                                          <p:spTgt spid="78"/>
                                        </p:tgtEl>
                                        <p:attrNameLst>
                                          <p:attrName>style.visibility</p:attrName>
                                        </p:attrNameLst>
                                      </p:cBhvr>
                                      <p:to>
                                        <p:strVal val="visible"/>
                                      </p:to>
                                    </p:set>
                                    <p:anim calcmode="lin" valueType="num">
                                      <p:cBhvr>
                                        <p:cTn id="316" dur="1000" fill="hold"/>
                                        <p:tgtEl>
                                          <p:spTgt spid="78"/>
                                        </p:tgtEl>
                                        <p:attrNameLst>
                                          <p:attrName>ppt_w</p:attrName>
                                        </p:attrNameLst>
                                      </p:cBhvr>
                                      <p:tavLst>
                                        <p:tav tm="0">
                                          <p:val>
                                            <p:strVal val="#ppt_w*0.70"/>
                                          </p:val>
                                        </p:tav>
                                        <p:tav tm="100000">
                                          <p:val>
                                            <p:strVal val="#ppt_w"/>
                                          </p:val>
                                        </p:tav>
                                      </p:tavLst>
                                    </p:anim>
                                    <p:anim calcmode="lin" valueType="num">
                                      <p:cBhvr>
                                        <p:cTn id="317" dur="1000" fill="hold"/>
                                        <p:tgtEl>
                                          <p:spTgt spid="78"/>
                                        </p:tgtEl>
                                        <p:attrNameLst>
                                          <p:attrName>ppt_h</p:attrName>
                                        </p:attrNameLst>
                                      </p:cBhvr>
                                      <p:tavLst>
                                        <p:tav tm="0">
                                          <p:val>
                                            <p:strVal val="#ppt_h"/>
                                          </p:val>
                                        </p:tav>
                                        <p:tav tm="100000">
                                          <p:val>
                                            <p:strVal val="#ppt_h"/>
                                          </p:val>
                                        </p:tav>
                                      </p:tavLst>
                                    </p:anim>
                                    <p:animEffect transition="in" filter="fade">
                                      <p:cBhvr>
                                        <p:cTn id="318" dur="1000"/>
                                        <p:tgtEl>
                                          <p:spTgt spid="78"/>
                                        </p:tgtEl>
                                      </p:cBhvr>
                                    </p:animEffect>
                                  </p:childTnLst>
                                </p:cTn>
                              </p:par>
                              <p:par>
                                <p:cTn id="319" presetID="55" presetClass="entr" presetSubtype="0" fill="hold" nodeType="withEffect">
                                  <p:stCondLst>
                                    <p:cond delay="0"/>
                                  </p:stCondLst>
                                  <p:childTnLst>
                                    <p:set>
                                      <p:cBhvr>
                                        <p:cTn id="320" dur="1" fill="hold">
                                          <p:stCondLst>
                                            <p:cond delay="0"/>
                                          </p:stCondLst>
                                        </p:cTn>
                                        <p:tgtEl>
                                          <p:spTgt spid="79"/>
                                        </p:tgtEl>
                                        <p:attrNameLst>
                                          <p:attrName>style.visibility</p:attrName>
                                        </p:attrNameLst>
                                      </p:cBhvr>
                                      <p:to>
                                        <p:strVal val="visible"/>
                                      </p:to>
                                    </p:set>
                                    <p:anim calcmode="lin" valueType="num">
                                      <p:cBhvr>
                                        <p:cTn id="321" dur="1000" fill="hold"/>
                                        <p:tgtEl>
                                          <p:spTgt spid="79"/>
                                        </p:tgtEl>
                                        <p:attrNameLst>
                                          <p:attrName>ppt_w</p:attrName>
                                        </p:attrNameLst>
                                      </p:cBhvr>
                                      <p:tavLst>
                                        <p:tav tm="0">
                                          <p:val>
                                            <p:strVal val="#ppt_w*0.70"/>
                                          </p:val>
                                        </p:tav>
                                        <p:tav tm="100000">
                                          <p:val>
                                            <p:strVal val="#ppt_w"/>
                                          </p:val>
                                        </p:tav>
                                      </p:tavLst>
                                    </p:anim>
                                    <p:anim calcmode="lin" valueType="num">
                                      <p:cBhvr>
                                        <p:cTn id="322" dur="1000" fill="hold"/>
                                        <p:tgtEl>
                                          <p:spTgt spid="79"/>
                                        </p:tgtEl>
                                        <p:attrNameLst>
                                          <p:attrName>ppt_h</p:attrName>
                                        </p:attrNameLst>
                                      </p:cBhvr>
                                      <p:tavLst>
                                        <p:tav tm="0">
                                          <p:val>
                                            <p:strVal val="#ppt_h"/>
                                          </p:val>
                                        </p:tav>
                                        <p:tav tm="100000">
                                          <p:val>
                                            <p:strVal val="#ppt_h"/>
                                          </p:val>
                                        </p:tav>
                                      </p:tavLst>
                                    </p:anim>
                                    <p:animEffect transition="in" filter="fade">
                                      <p:cBhvr>
                                        <p:cTn id="323" dur="1000"/>
                                        <p:tgtEl>
                                          <p:spTgt spid="79"/>
                                        </p:tgtEl>
                                      </p:cBhvr>
                                    </p:animEffect>
                                  </p:childTnLst>
                                </p:cTn>
                              </p:par>
                              <p:par>
                                <p:cTn id="324" presetID="55" presetClass="entr" presetSubtype="0" fill="hold" nodeType="withEffect">
                                  <p:stCondLst>
                                    <p:cond delay="0"/>
                                  </p:stCondLst>
                                  <p:childTnLst>
                                    <p:set>
                                      <p:cBhvr>
                                        <p:cTn id="325" dur="1" fill="hold">
                                          <p:stCondLst>
                                            <p:cond delay="0"/>
                                          </p:stCondLst>
                                        </p:cTn>
                                        <p:tgtEl>
                                          <p:spTgt spid="82"/>
                                        </p:tgtEl>
                                        <p:attrNameLst>
                                          <p:attrName>style.visibility</p:attrName>
                                        </p:attrNameLst>
                                      </p:cBhvr>
                                      <p:to>
                                        <p:strVal val="visible"/>
                                      </p:to>
                                    </p:set>
                                    <p:anim calcmode="lin" valueType="num">
                                      <p:cBhvr>
                                        <p:cTn id="326" dur="1000" fill="hold"/>
                                        <p:tgtEl>
                                          <p:spTgt spid="82"/>
                                        </p:tgtEl>
                                        <p:attrNameLst>
                                          <p:attrName>ppt_w</p:attrName>
                                        </p:attrNameLst>
                                      </p:cBhvr>
                                      <p:tavLst>
                                        <p:tav tm="0">
                                          <p:val>
                                            <p:strVal val="#ppt_w*0.70"/>
                                          </p:val>
                                        </p:tav>
                                        <p:tav tm="100000">
                                          <p:val>
                                            <p:strVal val="#ppt_w"/>
                                          </p:val>
                                        </p:tav>
                                      </p:tavLst>
                                    </p:anim>
                                    <p:anim calcmode="lin" valueType="num">
                                      <p:cBhvr>
                                        <p:cTn id="327" dur="1000" fill="hold"/>
                                        <p:tgtEl>
                                          <p:spTgt spid="82"/>
                                        </p:tgtEl>
                                        <p:attrNameLst>
                                          <p:attrName>ppt_h</p:attrName>
                                        </p:attrNameLst>
                                      </p:cBhvr>
                                      <p:tavLst>
                                        <p:tav tm="0">
                                          <p:val>
                                            <p:strVal val="#ppt_h"/>
                                          </p:val>
                                        </p:tav>
                                        <p:tav tm="100000">
                                          <p:val>
                                            <p:strVal val="#ppt_h"/>
                                          </p:val>
                                        </p:tav>
                                      </p:tavLst>
                                    </p:anim>
                                    <p:animEffect transition="in" filter="fade">
                                      <p:cBhvr>
                                        <p:cTn id="328" dur="1000"/>
                                        <p:tgtEl>
                                          <p:spTgt spid="82"/>
                                        </p:tgtEl>
                                      </p:cBhvr>
                                    </p:animEffect>
                                  </p:childTnLst>
                                </p:cTn>
                              </p:par>
                              <p:par>
                                <p:cTn id="329" presetID="55" presetClass="entr" presetSubtype="0" fill="hold" grpId="0" nodeType="withEffect">
                                  <p:stCondLst>
                                    <p:cond delay="0"/>
                                  </p:stCondLst>
                                  <p:childTnLst>
                                    <p:set>
                                      <p:cBhvr>
                                        <p:cTn id="330" dur="1" fill="hold">
                                          <p:stCondLst>
                                            <p:cond delay="0"/>
                                          </p:stCondLst>
                                        </p:cTn>
                                        <p:tgtEl>
                                          <p:spTgt spid="85"/>
                                        </p:tgtEl>
                                        <p:attrNameLst>
                                          <p:attrName>style.visibility</p:attrName>
                                        </p:attrNameLst>
                                      </p:cBhvr>
                                      <p:to>
                                        <p:strVal val="visible"/>
                                      </p:to>
                                    </p:set>
                                    <p:anim calcmode="lin" valueType="num">
                                      <p:cBhvr>
                                        <p:cTn id="331" dur="1000" fill="hold"/>
                                        <p:tgtEl>
                                          <p:spTgt spid="85"/>
                                        </p:tgtEl>
                                        <p:attrNameLst>
                                          <p:attrName>ppt_w</p:attrName>
                                        </p:attrNameLst>
                                      </p:cBhvr>
                                      <p:tavLst>
                                        <p:tav tm="0">
                                          <p:val>
                                            <p:strVal val="#ppt_w*0.70"/>
                                          </p:val>
                                        </p:tav>
                                        <p:tav tm="100000">
                                          <p:val>
                                            <p:strVal val="#ppt_w"/>
                                          </p:val>
                                        </p:tav>
                                      </p:tavLst>
                                    </p:anim>
                                    <p:anim calcmode="lin" valueType="num">
                                      <p:cBhvr>
                                        <p:cTn id="332" dur="1000" fill="hold"/>
                                        <p:tgtEl>
                                          <p:spTgt spid="85"/>
                                        </p:tgtEl>
                                        <p:attrNameLst>
                                          <p:attrName>ppt_h</p:attrName>
                                        </p:attrNameLst>
                                      </p:cBhvr>
                                      <p:tavLst>
                                        <p:tav tm="0">
                                          <p:val>
                                            <p:strVal val="#ppt_h"/>
                                          </p:val>
                                        </p:tav>
                                        <p:tav tm="100000">
                                          <p:val>
                                            <p:strVal val="#ppt_h"/>
                                          </p:val>
                                        </p:tav>
                                      </p:tavLst>
                                    </p:anim>
                                    <p:animEffect transition="in" filter="fade">
                                      <p:cBhvr>
                                        <p:cTn id="333" dur="1000"/>
                                        <p:tgtEl>
                                          <p:spTgt spid="85"/>
                                        </p:tgtEl>
                                      </p:cBhvr>
                                    </p:animEffect>
                                  </p:childTnLst>
                                </p:cTn>
                              </p:par>
                              <p:par>
                                <p:cTn id="334" presetID="55" presetClass="entr" presetSubtype="0" fill="hold" nodeType="withEffect">
                                  <p:stCondLst>
                                    <p:cond delay="0"/>
                                  </p:stCondLst>
                                  <p:childTnLst>
                                    <p:set>
                                      <p:cBhvr>
                                        <p:cTn id="335" dur="1" fill="hold">
                                          <p:stCondLst>
                                            <p:cond delay="0"/>
                                          </p:stCondLst>
                                        </p:cTn>
                                        <p:tgtEl>
                                          <p:spTgt spid="86"/>
                                        </p:tgtEl>
                                        <p:attrNameLst>
                                          <p:attrName>style.visibility</p:attrName>
                                        </p:attrNameLst>
                                      </p:cBhvr>
                                      <p:to>
                                        <p:strVal val="visible"/>
                                      </p:to>
                                    </p:set>
                                    <p:anim calcmode="lin" valueType="num">
                                      <p:cBhvr>
                                        <p:cTn id="336" dur="1000" fill="hold"/>
                                        <p:tgtEl>
                                          <p:spTgt spid="86"/>
                                        </p:tgtEl>
                                        <p:attrNameLst>
                                          <p:attrName>ppt_w</p:attrName>
                                        </p:attrNameLst>
                                      </p:cBhvr>
                                      <p:tavLst>
                                        <p:tav tm="0">
                                          <p:val>
                                            <p:strVal val="#ppt_w*0.70"/>
                                          </p:val>
                                        </p:tav>
                                        <p:tav tm="100000">
                                          <p:val>
                                            <p:strVal val="#ppt_w"/>
                                          </p:val>
                                        </p:tav>
                                      </p:tavLst>
                                    </p:anim>
                                    <p:anim calcmode="lin" valueType="num">
                                      <p:cBhvr>
                                        <p:cTn id="337" dur="1000" fill="hold"/>
                                        <p:tgtEl>
                                          <p:spTgt spid="86"/>
                                        </p:tgtEl>
                                        <p:attrNameLst>
                                          <p:attrName>ppt_h</p:attrName>
                                        </p:attrNameLst>
                                      </p:cBhvr>
                                      <p:tavLst>
                                        <p:tav tm="0">
                                          <p:val>
                                            <p:strVal val="#ppt_h"/>
                                          </p:val>
                                        </p:tav>
                                        <p:tav tm="100000">
                                          <p:val>
                                            <p:strVal val="#ppt_h"/>
                                          </p:val>
                                        </p:tav>
                                      </p:tavLst>
                                    </p:anim>
                                    <p:animEffect transition="in" filter="fade">
                                      <p:cBhvr>
                                        <p:cTn id="338" dur="1000"/>
                                        <p:tgtEl>
                                          <p:spTgt spid="86"/>
                                        </p:tgtEl>
                                      </p:cBhvr>
                                    </p:animEffect>
                                  </p:childTnLst>
                                </p:cTn>
                              </p:par>
                              <p:par>
                                <p:cTn id="339" presetID="55" presetClass="entr" presetSubtype="0" fill="hold" grpId="0" nodeType="withEffect">
                                  <p:stCondLst>
                                    <p:cond delay="0"/>
                                  </p:stCondLst>
                                  <p:childTnLst>
                                    <p:set>
                                      <p:cBhvr>
                                        <p:cTn id="340" dur="1" fill="hold">
                                          <p:stCondLst>
                                            <p:cond delay="0"/>
                                          </p:stCondLst>
                                        </p:cTn>
                                        <p:tgtEl>
                                          <p:spTgt spid="91"/>
                                        </p:tgtEl>
                                        <p:attrNameLst>
                                          <p:attrName>style.visibility</p:attrName>
                                        </p:attrNameLst>
                                      </p:cBhvr>
                                      <p:to>
                                        <p:strVal val="visible"/>
                                      </p:to>
                                    </p:set>
                                    <p:anim calcmode="lin" valueType="num">
                                      <p:cBhvr>
                                        <p:cTn id="341" dur="1000" fill="hold"/>
                                        <p:tgtEl>
                                          <p:spTgt spid="91"/>
                                        </p:tgtEl>
                                        <p:attrNameLst>
                                          <p:attrName>ppt_w</p:attrName>
                                        </p:attrNameLst>
                                      </p:cBhvr>
                                      <p:tavLst>
                                        <p:tav tm="0">
                                          <p:val>
                                            <p:strVal val="#ppt_w*0.70"/>
                                          </p:val>
                                        </p:tav>
                                        <p:tav tm="100000">
                                          <p:val>
                                            <p:strVal val="#ppt_w"/>
                                          </p:val>
                                        </p:tav>
                                      </p:tavLst>
                                    </p:anim>
                                    <p:anim calcmode="lin" valueType="num">
                                      <p:cBhvr>
                                        <p:cTn id="342" dur="1000" fill="hold"/>
                                        <p:tgtEl>
                                          <p:spTgt spid="91"/>
                                        </p:tgtEl>
                                        <p:attrNameLst>
                                          <p:attrName>ppt_h</p:attrName>
                                        </p:attrNameLst>
                                      </p:cBhvr>
                                      <p:tavLst>
                                        <p:tav tm="0">
                                          <p:val>
                                            <p:strVal val="#ppt_h"/>
                                          </p:val>
                                        </p:tav>
                                        <p:tav tm="100000">
                                          <p:val>
                                            <p:strVal val="#ppt_h"/>
                                          </p:val>
                                        </p:tav>
                                      </p:tavLst>
                                    </p:anim>
                                    <p:animEffect transition="in" filter="fade">
                                      <p:cBhvr>
                                        <p:cTn id="343" dur="1000"/>
                                        <p:tgtEl>
                                          <p:spTgt spid="91"/>
                                        </p:tgtEl>
                                      </p:cBhvr>
                                    </p:animEffect>
                                  </p:childTnLst>
                                </p:cTn>
                              </p:par>
                              <p:par>
                                <p:cTn id="344" presetID="55" presetClass="entr" presetSubtype="0" fill="hold" nodeType="withEffect">
                                  <p:stCondLst>
                                    <p:cond delay="0"/>
                                  </p:stCondLst>
                                  <p:childTnLst>
                                    <p:set>
                                      <p:cBhvr>
                                        <p:cTn id="345" dur="1" fill="hold">
                                          <p:stCondLst>
                                            <p:cond delay="0"/>
                                          </p:stCondLst>
                                        </p:cTn>
                                        <p:tgtEl>
                                          <p:spTgt spid="92"/>
                                        </p:tgtEl>
                                        <p:attrNameLst>
                                          <p:attrName>style.visibility</p:attrName>
                                        </p:attrNameLst>
                                      </p:cBhvr>
                                      <p:to>
                                        <p:strVal val="visible"/>
                                      </p:to>
                                    </p:set>
                                    <p:anim calcmode="lin" valueType="num">
                                      <p:cBhvr>
                                        <p:cTn id="346" dur="1000" fill="hold"/>
                                        <p:tgtEl>
                                          <p:spTgt spid="92"/>
                                        </p:tgtEl>
                                        <p:attrNameLst>
                                          <p:attrName>ppt_w</p:attrName>
                                        </p:attrNameLst>
                                      </p:cBhvr>
                                      <p:tavLst>
                                        <p:tav tm="0">
                                          <p:val>
                                            <p:strVal val="#ppt_w*0.70"/>
                                          </p:val>
                                        </p:tav>
                                        <p:tav tm="100000">
                                          <p:val>
                                            <p:strVal val="#ppt_w"/>
                                          </p:val>
                                        </p:tav>
                                      </p:tavLst>
                                    </p:anim>
                                    <p:anim calcmode="lin" valueType="num">
                                      <p:cBhvr>
                                        <p:cTn id="347" dur="1000" fill="hold"/>
                                        <p:tgtEl>
                                          <p:spTgt spid="92"/>
                                        </p:tgtEl>
                                        <p:attrNameLst>
                                          <p:attrName>ppt_h</p:attrName>
                                        </p:attrNameLst>
                                      </p:cBhvr>
                                      <p:tavLst>
                                        <p:tav tm="0">
                                          <p:val>
                                            <p:strVal val="#ppt_h"/>
                                          </p:val>
                                        </p:tav>
                                        <p:tav tm="100000">
                                          <p:val>
                                            <p:strVal val="#ppt_h"/>
                                          </p:val>
                                        </p:tav>
                                      </p:tavLst>
                                    </p:anim>
                                    <p:animEffect transition="in" filter="fade">
                                      <p:cBhvr>
                                        <p:cTn id="348" dur="1000"/>
                                        <p:tgtEl>
                                          <p:spTgt spid="92"/>
                                        </p:tgtEl>
                                      </p:cBhvr>
                                    </p:animEffect>
                                  </p:childTnLst>
                                </p:cTn>
                              </p:par>
                              <p:par>
                                <p:cTn id="349" presetID="55" presetClass="entr" presetSubtype="0" fill="hold" nodeType="withEffect">
                                  <p:stCondLst>
                                    <p:cond delay="0"/>
                                  </p:stCondLst>
                                  <p:childTnLst>
                                    <p:set>
                                      <p:cBhvr>
                                        <p:cTn id="350" dur="1" fill="hold">
                                          <p:stCondLst>
                                            <p:cond delay="0"/>
                                          </p:stCondLst>
                                        </p:cTn>
                                        <p:tgtEl>
                                          <p:spTgt spid="93"/>
                                        </p:tgtEl>
                                        <p:attrNameLst>
                                          <p:attrName>style.visibility</p:attrName>
                                        </p:attrNameLst>
                                      </p:cBhvr>
                                      <p:to>
                                        <p:strVal val="visible"/>
                                      </p:to>
                                    </p:set>
                                    <p:anim calcmode="lin" valueType="num">
                                      <p:cBhvr>
                                        <p:cTn id="351" dur="1000" fill="hold"/>
                                        <p:tgtEl>
                                          <p:spTgt spid="93"/>
                                        </p:tgtEl>
                                        <p:attrNameLst>
                                          <p:attrName>ppt_w</p:attrName>
                                        </p:attrNameLst>
                                      </p:cBhvr>
                                      <p:tavLst>
                                        <p:tav tm="0">
                                          <p:val>
                                            <p:strVal val="#ppt_w*0.70"/>
                                          </p:val>
                                        </p:tav>
                                        <p:tav tm="100000">
                                          <p:val>
                                            <p:strVal val="#ppt_w"/>
                                          </p:val>
                                        </p:tav>
                                      </p:tavLst>
                                    </p:anim>
                                    <p:anim calcmode="lin" valueType="num">
                                      <p:cBhvr>
                                        <p:cTn id="352" dur="1000" fill="hold"/>
                                        <p:tgtEl>
                                          <p:spTgt spid="93"/>
                                        </p:tgtEl>
                                        <p:attrNameLst>
                                          <p:attrName>ppt_h</p:attrName>
                                        </p:attrNameLst>
                                      </p:cBhvr>
                                      <p:tavLst>
                                        <p:tav tm="0">
                                          <p:val>
                                            <p:strVal val="#ppt_h"/>
                                          </p:val>
                                        </p:tav>
                                        <p:tav tm="100000">
                                          <p:val>
                                            <p:strVal val="#ppt_h"/>
                                          </p:val>
                                        </p:tav>
                                      </p:tavLst>
                                    </p:anim>
                                    <p:animEffect transition="in" filter="fade">
                                      <p:cBhvr>
                                        <p:cTn id="353" dur="1000"/>
                                        <p:tgtEl>
                                          <p:spTgt spid="93"/>
                                        </p:tgtEl>
                                      </p:cBhvr>
                                    </p:animEffect>
                                  </p:childTnLst>
                                </p:cTn>
                              </p:par>
                              <p:par>
                                <p:cTn id="354" presetID="55" presetClass="entr" presetSubtype="0" fill="hold" nodeType="withEffect">
                                  <p:stCondLst>
                                    <p:cond delay="0"/>
                                  </p:stCondLst>
                                  <p:childTnLst>
                                    <p:set>
                                      <p:cBhvr>
                                        <p:cTn id="355" dur="1" fill="hold">
                                          <p:stCondLst>
                                            <p:cond delay="0"/>
                                          </p:stCondLst>
                                        </p:cTn>
                                        <p:tgtEl>
                                          <p:spTgt spid="94"/>
                                        </p:tgtEl>
                                        <p:attrNameLst>
                                          <p:attrName>style.visibility</p:attrName>
                                        </p:attrNameLst>
                                      </p:cBhvr>
                                      <p:to>
                                        <p:strVal val="visible"/>
                                      </p:to>
                                    </p:set>
                                    <p:anim calcmode="lin" valueType="num">
                                      <p:cBhvr>
                                        <p:cTn id="356" dur="1000" fill="hold"/>
                                        <p:tgtEl>
                                          <p:spTgt spid="94"/>
                                        </p:tgtEl>
                                        <p:attrNameLst>
                                          <p:attrName>ppt_w</p:attrName>
                                        </p:attrNameLst>
                                      </p:cBhvr>
                                      <p:tavLst>
                                        <p:tav tm="0">
                                          <p:val>
                                            <p:strVal val="#ppt_w*0.70"/>
                                          </p:val>
                                        </p:tav>
                                        <p:tav tm="100000">
                                          <p:val>
                                            <p:strVal val="#ppt_w"/>
                                          </p:val>
                                        </p:tav>
                                      </p:tavLst>
                                    </p:anim>
                                    <p:anim calcmode="lin" valueType="num">
                                      <p:cBhvr>
                                        <p:cTn id="357" dur="1000" fill="hold"/>
                                        <p:tgtEl>
                                          <p:spTgt spid="94"/>
                                        </p:tgtEl>
                                        <p:attrNameLst>
                                          <p:attrName>ppt_h</p:attrName>
                                        </p:attrNameLst>
                                      </p:cBhvr>
                                      <p:tavLst>
                                        <p:tav tm="0">
                                          <p:val>
                                            <p:strVal val="#ppt_h"/>
                                          </p:val>
                                        </p:tav>
                                        <p:tav tm="100000">
                                          <p:val>
                                            <p:strVal val="#ppt_h"/>
                                          </p:val>
                                        </p:tav>
                                      </p:tavLst>
                                    </p:anim>
                                    <p:animEffect transition="in" filter="fade">
                                      <p:cBhvr>
                                        <p:cTn id="358" dur="1000"/>
                                        <p:tgtEl>
                                          <p:spTgt spid="94"/>
                                        </p:tgtEl>
                                      </p:cBhvr>
                                    </p:animEffect>
                                  </p:childTnLst>
                                </p:cTn>
                              </p:par>
                              <p:par>
                                <p:cTn id="359" presetID="55" presetClass="entr" presetSubtype="0" fill="hold" nodeType="withEffect">
                                  <p:stCondLst>
                                    <p:cond delay="0"/>
                                  </p:stCondLst>
                                  <p:childTnLst>
                                    <p:set>
                                      <p:cBhvr>
                                        <p:cTn id="360" dur="1" fill="hold">
                                          <p:stCondLst>
                                            <p:cond delay="0"/>
                                          </p:stCondLst>
                                        </p:cTn>
                                        <p:tgtEl>
                                          <p:spTgt spid="95"/>
                                        </p:tgtEl>
                                        <p:attrNameLst>
                                          <p:attrName>style.visibility</p:attrName>
                                        </p:attrNameLst>
                                      </p:cBhvr>
                                      <p:to>
                                        <p:strVal val="visible"/>
                                      </p:to>
                                    </p:set>
                                    <p:anim calcmode="lin" valueType="num">
                                      <p:cBhvr>
                                        <p:cTn id="361" dur="1000" fill="hold"/>
                                        <p:tgtEl>
                                          <p:spTgt spid="95"/>
                                        </p:tgtEl>
                                        <p:attrNameLst>
                                          <p:attrName>ppt_w</p:attrName>
                                        </p:attrNameLst>
                                      </p:cBhvr>
                                      <p:tavLst>
                                        <p:tav tm="0">
                                          <p:val>
                                            <p:strVal val="#ppt_w*0.70"/>
                                          </p:val>
                                        </p:tav>
                                        <p:tav tm="100000">
                                          <p:val>
                                            <p:strVal val="#ppt_w"/>
                                          </p:val>
                                        </p:tav>
                                      </p:tavLst>
                                    </p:anim>
                                    <p:anim calcmode="lin" valueType="num">
                                      <p:cBhvr>
                                        <p:cTn id="362" dur="1000" fill="hold"/>
                                        <p:tgtEl>
                                          <p:spTgt spid="95"/>
                                        </p:tgtEl>
                                        <p:attrNameLst>
                                          <p:attrName>ppt_h</p:attrName>
                                        </p:attrNameLst>
                                      </p:cBhvr>
                                      <p:tavLst>
                                        <p:tav tm="0">
                                          <p:val>
                                            <p:strVal val="#ppt_h"/>
                                          </p:val>
                                        </p:tav>
                                        <p:tav tm="100000">
                                          <p:val>
                                            <p:strVal val="#ppt_h"/>
                                          </p:val>
                                        </p:tav>
                                      </p:tavLst>
                                    </p:anim>
                                    <p:animEffect transition="in" filter="fade">
                                      <p:cBhvr>
                                        <p:cTn id="363" dur="1000"/>
                                        <p:tgtEl>
                                          <p:spTgt spid="95"/>
                                        </p:tgtEl>
                                      </p:cBhvr>
                                    </p:animEffect>
                                  </p:childTnLst>
                                </p:cTn>
                              </p:par>
                              <p:par>
                                <p:cTn id="364" presetID="55" presetClass="entr" presetSubtype="0" fill="hold" grpId="0" nodeType="withEffect">
                                  <p:stCondLst>
                                    <p:cond delay="0"/>
                                  </p:stCondLst>
                                  <p:childTnLst>
                                    <p:set>
                                      <p:cBhvr>
                                        <p:cTn id="365" dur="1" fill="hold">
                                          <p:stCondLst>
                                            <p:cond delay="0"/>
                                          </p:stCondLst>
                                        </p:cTn>
                                        <p:tgtEl>
                                          <p:spTgt spid="96"/>
                                        </p:tgtEl>
                                        <p:attrNameLst>
                                          <p:attrName>style.visibility</p:attrName>
                                        </p:attrNameLst>
                                      </p:cBhvr>
                                      <p:to>
                                        <p:strVal val="visible"/>
                                      </p:to>
                                    </p:set>
                                    <p:anim calcmode="lin" valueType="num">
                                      <p:cBhvr>
                                        <p:cTn id="366" dur="1000" fill="hold"/>
                                        <p:tgtEl>
                                          <p:spTgt spid="96"/>
                                        </p:tgtEl>
                                        <p:attrNameLst>
                                          <p:attrName>ppt_w</p:attrName>
                                        </p:attrNameLst>
                                      </p:cBhvr>
                                      <p:tavLst>
                                        <p:tav tm="0">
                                          <p:val>
                                            <p:strVal val="#ppt_w*0.70"/>
                                          </p:val>
                                        </p:tav>
                                        <p:tav tm="100000">
                                          <p:val>
                                            <p:strVal val="#ppt_w"/>
                                          </p:val>
                                        </p:tav>
                                      </p:tavLst>
                                    </p:anim>
                                    <p:anim calcmode="lin" valueType="num">
                                      <p:cBhvr>
                                        <p:cTn id="367" dur="1000" fill="hold"/>
                                        <p:tgtEl>
                                          <p:spTgt spid="96"/>
                                        </p:tgtEl>
                                        <p:attrNameLst>
                                          <p:attrName>ppt_h</p:attrName>
                                        </p:attrNameLst>
                                      </p:cBhvr>
                                      <p:tavLst>
                                        <p:tav tm="0">
                                          <p:val>
                                            <p:strVal val="#ppt_h"/>
                                          </p:val>
                                        </p:tav>
                                        <p:tav tm="100000">
                                          <p:val>
                                            <p:strVal val="#ppt_h"/>
                                          </p:val>
                                        </p:tav>
                                      </p:tavLst>
                                    </p:anim>
                                    <p:animEffect transition="in" filter="fade">
                                      <p:cBhvr>
                                        <p:cTn id="368" dur="1000"/>
                                        <p:tgtEl>
                                          <p:spTgt spid="96"/>
                                        </p:tgtEl>
                                      </p:cBhvr>
                                    </p:animEffect>
                                  </p:childTnLst>
                                </p:cTn>
                              </p:par>
                              <p:par>
                                <p:cTn id="369" presetID="55" presetClass="entr" presetSubtype="0" fill="hold" nodeType="withEffect">
                                  <p:stCondLst>
                                    <p:cond delay="0"/>
                                  </p:stCondLst>
                                  <p:childTnLst>
                                    <p:set>
                                      <p:cBhvr>
                                        <p:cTn id="370" dur="1" fill="hold">
                                          <p:stCondLst>
                                            <p:cond delay="0"/>
                                          </p:stCondLst>
                                        </p:cTn>
                                        <p:tgtEl>
                                          <p:spTgt spid="97"/>
                                        </p:tgtEl>
                                        <p:attrNameLst>
                                          <p:attrName>style.visibility</p:attrName>
                                        </p:attrNameLst>
                                      </p:cBhvr>
                                      <p:to>
                                        <p:strVal val="visible"/>
                                      </p:to>
                                    </p:set>
                                    <p:anim calcmode="lin" valueType="num">
                                      <p:cBhvr>
                                        <p:cTn id="371" dur="1000" fill="hold"/>
                                        <p:tgtEl>
                                          <p:spTgt spid="97"/>
                                        </p:tgtEl>
                                        <p:attrNameLst>
                                          <p:attrName>ppt_w</p:attrName>
                                        </p:attrNameLst>
                                      </p:cBhvr>
                                      <p:tavLst>
                                        <p:tav tm="0">
                                          <p:val>
                                            <p:strVal val="#ppt_w*0.70"/>
                                          </p:val>
                                        </p:tav>
                                        <p:tav tm="100000">
                                          <p:val>
                                            <p:strVal val="#ppt_w"/>
                                          </p:val>
                                        </p:tav>
                                      </p:tavLst>
                                    </p:anim>
                                    <p:anim calcmode="lin" valueType="num">
                                      <p:cBhvr>
                                        <p:cTn id="372" dur="1000" fill="hold"/>
                                        <p:tgtEl>
                                          <p:spTgt spid="97"/>
                                        </p:tgtEl>
                                        <p:attrNameLst>
                                          <p:attrName>ppt_h</p:attrName>
                                        </p:attrNameLst>
                                      </p:cBhvr>
                                      <p:tavLst>
                                        <p:tav tm="0">
                                          <p:val>
                                            <p:strVal val="#ppt_h"/>
                                          </p:val>
                                        </p:tav>
                                        <p:tav tm="100000">
                                          <p:val>
                                            <p:strVal val="#ppt_h"/>
                                          </p:val>
                                        </p:tav>
                                      </p:tavLst>
                                    </p:anim>
                                    <p:animEffect transition="in" filter="fade">
                                      <p:cBhvr>
                                        <p:cTn id="373" dur="1000"/>
                                        <p:tgtEl>
                                          <p:spTgt spid="97"/>
                                        </p:tgtEl>
                                      </p:cBhvr>
                                    </p:animEffect>
                                  </p:childTnLst>
                                </p:cTn>
                              </p:par>
                              <p:par>
                                <p:cTn id="374" presetID="55" presetClass="entr" presetSubtype="0" fill="hold" nodeType="withEffect">
                                  <p:stCondLst>
                                    <p:cond delay="0"/>
                                  </p:stCondLst>
                                  <p:childTnLst>
                                    <p:set>
                                      <p:cBhvr>
                                        <p:cTn id="375" dur="1" fill="hold">
                                          <p:stCondLst>
                                            <p:cond delay="0"/>
                                          </p:stCondLst>
                                        </p:cTn>
                                        <p:tgtEl>
                                          <p:spTgt spid="100"/>
                                        </p:tgtEl>
                                        <p:attrNameLst>
                                          <p:attrName>style.visibility</p:attrName>
                                        </p:attrNameLst>
                                      </p:cBhvr>
                                      <p:to>
                                        <p:strVal val="visible"/>
                                      </p:to>
                                    </p:set>
                                    <p:anim calcmode="lin" valueType="num">
                                      <p:cBhvr>
                                        <p:cTn id="376" dur="1000" fill="hold"/>
                                        <p:tgtEl>
                                          <p:spTgt spid="100"/>
                                        </p:tgtEl>
                                        <p:attrNameLst>
                                          <p:attrName>ppt_w</p:attrName>
                                        </p:attrNameLst>
                                      </p:cBhvr>
                                      <p:tavLst>
                                        <p:tav tm="0">
                                          <p:val>
                                            <p:strVal val="#ppt_w*0.70"/>
                                          </p:val>
                                        </p:tav>
                                        <p:tav tm="100000">
                                          <p:val>
                                            <p:strVal val="#ppt_w"/>
                                          </p:val>
                                        </p:tav>
                                      </p:tavLst>
                                    </p:anim>
                                    <p:anim calcmode="lin" valueType="num">
                                      <p:cBhvr>
                                        <p:cTn id="377" dur="1000" fill="hold"/>
                                        <p:tgtEl>
                                          <p:spTgt spid="100"/>
                                        </p:tgtEl>
                                        <p:attrNameLst>
                                          <p:attrName>ppt_h</p:attrName>
                                        </p:attrNameLst>
                                      </p:cBhvr>
                                      <p:tavLst>
                                        <p:tav tm="0">
                                          <p:val>
                                            <p:strVal val="#ppt_h"/>
                                          </p:val>
                                        </p:tav>
                                        <p:tav tm="100000">
                                          <p:val>
                                            <p:strVal val="#ppt_h"/>
                                          </p:val>
                                        </p:tav>
                                      </p:tavLst>
                                    </p:anim>
                                    <p:animEffect transition="in" filter="fade">
                                      <p:cBhvr>
                                        <p:cTn id="378" dur="1000"/>
                                        <p:tgtEl>
                                          <p:spTgt spid="100"/>
                                        </p:tgtEl>
                                      </p:cBhvr>
                                    </p:animEffect>
                                  </p:childTnLst>
                                </p:cTn>
                              </p:par>
                              <p:par>
                                <p:cTn id="379" presetID="55" presetClass="entr" presetSubtype="0" fill="hold" nodeType="withEffect">
                                  <p:stCondLst>
                                    <p:cond delay="0"/>
                                  </p:stCondLst>
                                  <p:childTnLst>
                                    <p:set>
                                      <p:cBhvr>
                                        <p:cTn id="380" dur="1" fill="hold">
                                          <p:stCondLst>
                                            <p:cond delay="0"/>
                                          </p:stCondLst>
                                        </p:cTn>
                                        <p:tgtEl>
                                          <p:spTgt spid="103"/>
                                        </p:tgtEl>
                                        <p:attrNameLst>
                                          <p:attrName>style.visibility</p:attrName>
                                        </p:attrNameLst>
                                      </p:cBhvr>
                                      <p:to>
                                        <p:strVal val="visible"/>
                                      </p:to>
                                    </p:set>
                                    <p:anim calcmode="lin" valueType="num">
                                      <p:cBhvr>
                                        <p:cTn id="381" dur="1000" fill="hold"/>
                                        <p:tgtEl>
                                          <p:spTgt spid="103"/>
                                        </p:tgtEl>
                                        <p:attrNameLst>
                                          <p:attrName>ppt_w</p:attrName>
                                        </p:attrNameLst>
                                      </p:cBhvr>
                                      <p:tavLst>
                                        <p:tav tm="0">
                                          <p:val>
                                            <p:strVal val="#ppt_w*0.70"/>
                                          </p:val>
                                        </p:tav>
                                        <p:tav tm="100000">
                                          <p:val>
                                            <p:strVal val="#ppt_w"/>
                                          </p:val>
                                        </p:tav>
                                      </p:tavLst>
                                    </p:anim>
                                    <p:anim calcmode="lin" valueType="num">
                                      <p:cBhvr>
                                        <p:cTn id="382" dur="1000" fill="hold"/>
                                        <p:tgtEl>
                                          <p:spTgt spid="103"/>
                                        </p:tgtEl>
                                        <p:attrNameLst>
                                          <p:attrName>ppt_h</p:attrName>
                                        </p:attrNameLst>
                                      </p:cBhvr>
                                      <p:tavLst>
                                        <p:tav tm="0">
                                          <p:val>
                                            <p:strVal val="#ppt_h"/>
                                          </p:val>
                                        </p:tav>
                                        <p:tav tm="100000">
                                          <p:val>
                                            <p:strVal val="#ppt_h"/>
                                          </p:val>
                                        </p:tav>
                                      </p:tavLst>
                                    </p:anim>
                                    <p:animEffect transition="in" filter="fade">
                                      <p:cBhvr>
                                        <p:cTn id="383" dur="1000"/>
                                        <p:tgtEl>
                                          <p:spTgt spid="103"/>
                                        </p:tgtEl>
                                      </p:cBhvr>
                                    </p:animEffect>
                                  </p:childTnLst>
                                </p:cTn>
                              </p:par>
                              <p:par>
                                <p:cTn id="384" presetID="55" presetClass="entr" presetSubtype="0" fill="hold" nodeType="withEffect">
                                  <p:stCondLst>
                                    <p:cond delay="0"/>
                                  </p:stCondLst>
                                  <p:childTnLst>
                                    <p:set>
                                      <p:cBhvr>
                                        <p:cTn id="385" dur="1" fill="hold">
                                          <p:stCondLst>
                                            <p:cond delay="0"/>
                                          </p:stCondLst>
                                        </p:cTn>
                                        <p:tgtEl>
                                          <p:spTgt spid="104"/>
                                        </p:tgtEl>
                                        <p:attrNameLst>
                                          <p:attrName>style.visibility</p:attrName>
                                        </p:attrNameLst>
                                      </p:cBhvr>
                                      <p:to>
                                        <p:strVal val="visible"/>
                                      </p:to>
                                    </p:set>
                                    <p:anim calcmode="lin" valueType="num">
                                      <p:cBhvr>
                                        <p:cTn id="386" dur="1000" fill="hold"/>
                                        <p:tgtEl>
                                          <p:spTgt spid="104"/>
                                        </p:tgtEl>
                                        <p:attrNameLst>
                                          <p:attrName>ppt_w</p:attrName>
                                        </p:attrNameLst>
                                      </p:cBhvr>
                                      <p:tavLst>
                                        <p:tav tm="0">
                                          <p:val>
                                            <p:strVal val="#ppt_w*0.70"/>
                                          </p:val>
                                        </p:tav>
                                        <p:tav tm="100000">
                                          <p:val>
                                            <p:strVal val="#ppt_w"/>
                                          </p:val>
                                        </p:tav>
                                      </p:tavLst>
                                    </p:anim>
                                    <p:anim calcmode="lin" valueType="num">
                                      <p:cBhvr>
                                        <p:cTn id="387" dur="1000" fill="hold"/>
                                        <p:tgtEl>
                                          <p:spTgt spid="104"/>
                                        </p:tgtEl>
                                        <p:attrNameLst>
                                          <p:attrName>ppt_h</p:attrName>
                                        </p:attrNameLst>
                                      </p:cBhvr>
                                      <p:tavLst>
                                        <p:tav tm="0">
                                          <p:val>
                                            <p:strVal val="#ppt_h"/>
                                          </p:val>
                                        </p:tav>
                                        <p:tav tm="100000">
                                          <p:val>
                                            <p:strVal val="#ppt_h"/>
                                          </p:val>
                                        </p:tav>
                                      </p:tavLst>
                                    </p:anim>
                                    <p:animEffect transition="in" filter="fade">
                                      <p:cBhvr>
                                        <p:cTn id="388" dur="1000"/>
                                        <p:tgtEl>
                                          <p:spTgt spid="104"/>
                                        </p:tgtEl>
                                      </p:cBhvr>
                                    </p:animEffect>
                                  </p:childTnLst>
                                </p:cTn>
                              </p:par>
                              <p:par>
                                <p:cTn id="389" presetID="55" presetClass="entr" presetSubtype="0" fill="hold" grpId="0" nodeType="withEffect">
                                  <p:stCondLst>
                                    <p:cond delay="0"/>
                                  </p:stCondLst>
                                  <p:childTnLst>
                                    <p:set>
                                      <p:cBhvr>
                                        <p:cTn id="390" dur="1" fill="hold">
                                          <p:stCondLst>
                                            <p:cond delay="0"/>
                                          </p:stCondLst>
                                        </p:cTn>
                                        <p:tgtEl>
                                          <p:spTgt spid="105"/>
                                        </p:tgtEl>
                                        <p:attrNameLst>
                                          <p:attrName>style.visibility</p:attrName>
                                        </p:attrNameLst>
                                      </p:cBhvr>
                                      <p:to>
                                        <p:strVal val="visible"/>
                                      </p:to>
                                    </p:set>
                                    <p:anim calcmode="lin" valueType="num">
                                      <p:cBhvr>
                                        <p:cTn id="391" dur="1000" fill="hold"/>
                                        <p:tgtEl>
                                          <p:spTgt spid="105"/>
                                        </p:tgtEl>
                                        <p:attrNameLst>
                                          <p:attrName>ppt_w</p:attrName>
                                        </p:attrNameLst>
                                      </p:cBhvr>
                                      <p:tavLst>
                                        <p:tav tm="0">
                                          <p:val>
                                            <p:strVal val="#ppt_w*0.70"/>
                                          </p:val>
                                        </p:tav>
                                        <p:tav tm="100000">
                                          <p:val>
                                            <p:strVal val="#ppt_w"/>
                                          </p:val>
                                        </p:tav>
                                      </p:tavLst>
                                    </p:anim>
                                    <p:anim calcmode="lin" valueType="num">
                                      <p:cBhvr>
                                        <p:cTn id="392" dur="1000" fill="hold"/>
                                        <p:tgtEl>
                                          <p:spTgt spid="105"/>
                                        </p:tgtEl>
                                        <p:attrNameLst>
                                          <p:attrName>ppt_h</p:attrName>
                                        </p:attrNameLst>
                                      </p:cBhvr>
                                      <p:tavLst>
                                        <p:tav tm="0">
                                          <p:val>
                                            <p:strVal val="#ppt_h"/>
                                          </p:val>
                                        </p:tav>
                                        <p:tav tm="100000">
                                          <p:val>
                                            <p:strVal val="#ppt_h"/>
                                          </p:val>
                                        </p:tav>
                                      </p:tavLst>
                                    </p:anim>
                                    <p:animEffect transition="in" filter="fade">
                                      <p:cBhvr>
                                        <p:cTn id="393" dur="1000"/>
                                        <p:tgtEl>
                                          <p:spTgt spid="105"/>
                                        </p:tgtEl>
                                      </p:cBhvr>
                                    </p:animEffect>
                                  </p:childTnLst>
                                </p:cTn>
                              </p:par>
                              <p:par>
                                <p:cTn id="394" presetID="55" presetClass="entr" presetSubtype="0" fill="hold" grpId="0" nodeType="withEffect">
                                  <p:stCondLst>
                                    <p:cond delay="0"/>
                                  </p:stCondLst>
                                  <p:childTnLst>
                                    <p:set>
                                      <p:cBhvr>
                                        <p:cTn id="395" dur="1" fill="hold">
                                          <p:stCondLst>
                                            <p:cond delay="0"/>
                                          </p:stCondLst>
                                        </p:cTn>
                                        <p:tgtEl>
                                          <p:spTgt spid="106"/>
                                        </p:tgtEl>
                                        <p:attrNameLst>
                                          <p:attrName>style.visibility</p:attrName>
                                        </p:attrNameLst>
                                      </p:cBhvr>
                                      <p:to>
                                        <p:strVal val="visible"/>
                                      </p:to>
                                    </p:set>
                                    <p:anim calcmode="lin" valueType="num">
                                      <p:cBhvr>
                                        <p:cTn id="396" dur="1000" fill="hold"/>
                                        <p:tgtEl>
                                          <p:spTgt spid="106"/>
                                        </p:tgtEl>
                                        <p:attrNameLst>
                                          <p:attrName>ppt_w</p:attrName>
                                        </p:attrNameLst>
                                      </p:cBhvr>
                                      <p:tavLst>
                                        <p:tav tm="0">
                                          <p:val>
                                            <p:strVal val="#ppt_w*0.70"/>
                                          </p:val>
                                        </p:tav>
                                        <p:tav tm="100000">
                                          <p:val>
                                            <p:strVal val="#ppt_w"/>
                                          </p:val>
                                        </p:tav>
                                      </p:tavLst>
                                    </p:anim>
                                    <p:anim calcmode="lin" valueType="num">
                                      <p:cBhvr>
                                        <p:cTn id="397" dur="1000" fill="hold"/>
                                        <p:tgtEl>
                                          <p:spTgt spid="106"/>
                                        </p:tgtEl>
                                        <p:attrNameLst>
                                          <p:attrName>ppt_h</p:attrName>
                                        </p:attrNameLst>
                                      </p:cBhvr>
                                      <p:tavLst>
                                        <p:tav tm="0">
                                          <p:val>
                                            <p:strVal val="#ppt_h"/>
                                          </p:val>
                                        </p:tav>
                                        <p:tav tm="100000">
                                          <p:val>
                                            <p:strVal val="#ppt_h"/>
                                          </p:val>
                                        </p:tav>
                                      </p:tavLst>
                                    </p:anim>
                                    <p:animEffect transition="in" filter="fade">
                                      <p:cBhvr>
                                        <p:cTn id="398" dur="1000"/>
                                        <p:tgtEl>
                                          <p:spTgt spid="106"/>
                                        </p:tgtEl>
                                      </p:cBhvr>
                                    </p:animEffect>
                                  </p:childTnLst>
                                </p:cTn>
                              </p:par>
                              <p:par>
                                <p:cTn id="399" presetID="55" presetClass="entr" presetSubtype="0" fill="hold" grpId="0" nodeType="withEffect">
                                  <p:stCondLst>
                                    <p:cond delay="0"/>
                                  </p:stCondLst>
                                  <p:childTnLst>
                                    <p:set>
                                      <p:cBhvr>
                                        <p:cTn id="400" dur="1" fill="hold">
                                          <p:stCondLst>
                                            <p:cond delay="0"/>
                                          </p:stCondLst>
                                        </p:cTn>
                                        <p:tgtEl>
                                          <p:spTgt spid="107"/>
                                        </p:tgtEl>
                                        <p:attrNameLst>
                                          <p:attrName>style.visibility</p:attrName>
                                        </p:attrNameLst>
                                      </p:cBhvr>
                                      <p:to>
                                        <p:strVal val="visible"/>
                                      </p:to>
                                    </p:set>
                                    <p:anim calcmode="lin" valueType="num">
                                      <p:cBhvr>
                                        <p:cTn id="401" dur="1000" fill="hold"/>
                                        <p:tgtEl>
                                          <p:spTgt spid="107"/>
                                        </p:tgtEl>
                                        <p:attrNameLst>
                                          <p:attrName>ppt_w</p:attrName>
                                        </p:attrNameLst>
                                      </p:cBhvr>
                                      <p:tavLst>
                                        <p:tav tm="0">
                                          <p:val>
                                            <p:strVal val="#ppt_w*0.70"/>
                                          </p:val>
                                        </p:tav>
                                        <p:tav tm="100000">
                                          <p:val>
                                            <p:strVal val="#ppt_w"/>
                                          </p:val>
                                        </p:tav>
                                      </p:tavLst>
                                    </p:anim>
                                    <p:anim calcmode="lin" valueType="num">
                                      <p:cBhvr>
                                        <p:cTn id="402" dur="1000" fill="hold"/>
                                        <p:tgtEl>
                                          <p:spTgt spid="107"/>
                                        </p:tgtEl>
                                        <p:attrNameLst>
                                          <p:attrName>ppt_h</p:attrName>
                                        </p:attrNameLst>
                                      </p:cBhvr>
                                      <p:tavLst>
                                        <p:tav tm="0">
                                          <p:val>
                                            <p:strVal val="#ppt_h"/>
                                          </p:val>
                                        </p:tav>
                                        <p:tav tm="100000">
                                          <p:val>
                                            <p:strVal val="#ppt_h"/>
                                          </p:val>
                                        </p:tav>
                                      </p:tavLst>
                                    </p:anim>
                                    <p:animEffect transition="in" filter="fade">
                                      <p:cBhvr>
                                        <p:cTn id="403" dur="1000"/>
                                        <p:tgtEl>
                                          <p:spTgt spid="107"/>
                                        </p:tgtEl>
                                      </p:cBhvr>
                                    </p:animEffect>
                                  </p:childTnLst>
                                </p:cTn>
                              </p:par>
                              <p:par>
                                <p:cTn id="404" presetID="55" presetClass="entr" presetSubtype="0" fill="hold" nodeType="withEffect">
                                  <p:stCondLst>
                                    <p:cond delay="0"/>
                                  </p:stCondLst>
                                  <p:childTnLst>
                                    <p:set>
                                      <p:cBhvr>
                                        <p:cTn id="405" dur="1" fill="hold">
                                          <p:stCondLst>
                                            <p:cond delay="0"/>
                                          </p:stCondLst>
                                        </p:cTn>
                                        <p:tgtEl>
                                          <p:spTgt spid="75"/>
                                        </p:tgtEl>
                                        <p:attrNameLst>
                                          <p:attrName>style.visibility</p:attrName>
                                        </p:attrNameLst>
                                      </p:cBhvr>
                                      <p:to>
                                        <p:strVal val="visible"/>
                                      </p:to>
                                    </p:set>
                                    <p:anim calcmode="lin" valueType="num">
                                      <p:cBhvr>
                                        <p:cTn id="406" dur="1000" fill="hold"/>
                                        <p:tgtEl>
                                          <p:spTgt spid="75"/>
                                        </p:tgtEl>
                                        <p:attrNameLst>
                                          <p:attrName>ppt_w</p:attrName>
                                        </p:attrNameLst>
                                      </p:cBhvr>
                                      <p:tavLst>
                                        <p:tav tm="0">
                                          <p:val>
                                            <p:strVal val="#ppt_w*0.70"/>
                                          </p:val>
                                        </p:tav>
                                        <p:tav tm="100000">
                                          <p:val>
                                            <p:strVal val="#ppt_w"/>
                                          </p:val>
                                        </p:tav>
                                      </p:tavLst>
                                    </p:anim>
                                    <p:anim calcmode="lin" valueType="num">
                                      <p:cBhvr>
                                        <p:cTn id="407" dur="1000" fill="hold"/>
                                        <p:tgtEl>
                                          <p:spTgt spid="75"/>
                                        </p:tgtEl>
                                        <p:attrNameLst>
                                          <p:attrName>ppt_h</p:attrName>
                                        </p:attrNameLst>
                                      </p:cBhvr>
                                      <p:tavLst>
                                        <p:tav tm="0">
                                          <p:val>
                                            <p:strVal val="#ppt_h"/>
                                          </p:val>
                                        </p:tav>
                                        <p:tav tm="100000">
                                          <p:val>
                                            <p:strVal val="#ppt_h"/>
                                          </p:val>
                                        </p:tav>
                                      </p:tavLst>
                                    </p:anim>
                                    <p:animEffect transition="in" filter="fade">
                                      <p:cBhvr>
                                        <p:cTn id="408" dur="1000"/>
                                        <p:tgtEl>
                                          <p:spTgt spid="75"/>
                                        </p:tgtEl>
                                      </p:cBhvr>
                                    </p:animEffect>
                                  </p:childTnLst>
                                </p:cTn>
                              </p:par>
                              <p:par>
                                <p:cTn id="409" presetID="55" presetClass="entr" presetSubtype="0" fill="hold" nodeType="withEffect">
                                  <p:stCondLst>
                                    <p:cond delay="0"/>
                                  </p:stCondLst>
                                  <p:childTnLst>
                                    <p:set>
                                      <p:cBhvr>
                                        <p:cTn id="410" dur="1" fill="hold">
                                          <p:stCondLst>
                                            <p:cond delay="0"/>
                                          </p:stCondLst>
                                        </p:cTn>
                                        <p:tgtEl>
                                          <p:spTgt spid="74"/>
                                        </p:tgtEl>
                                        <p:attrNameLst>
                                          <p:attrName>style.visibility</p:attrName>
                                        </p:attrNameLst>
                                      </p:cBhvr>
                                      <p:to>
                                        <p:strVal val="visible"/>
                                      </p:to>
                                    </p:set>
                                    <p:anim calcmode="lin" valueType="num">
                                      <p:cBhvr>
                                        <p:cTn id="411" dur="1000" fill="hold"/>
                                        <p:tgtEl>
                                          <p:spTgt spid="74"/>
                                        </p:tgtEl>
                                        <p:attrNameLst>
                                          <p:attrName>ppt_w</p:attrName>
                                        </p:attrNameLst>
                                      </p:cBhvr>
                                      <p:tavLst>
                                        <p:tav tm="0">
                                          <p:val>
                                            <p:strVal val="#ppt_w*0.70"/>
                                          </p:val>
                                        </p:tav>
                                        <p:tav tm="100000">
                                          <p:val>
                                            <p:strVal val="#ppt_w"/>
                                          </p:val>
                                        </p:tav>
                                      </p:tavLst>
                                    </p:anim>
                                    <p:anim calcmode="lin" valueType="num">
                                      <p:cBhvr>
                                        <p:cTn id="412" dur="1000" fill="hold"/>
                                        <p:tgtEl>
                                          <p:spTgt spid="74"/>
                                        </p:tgtEl>
                                        <p:attrNameLst>
                                          <p:attrName>ppt_h</p:attrName>
                                        </p:attrNameLst>
                                      </p:cBhvr>
                                      <p:tavLst>
                                        <p:tav tm="0">
                                          <p:val>
                                            <p:strVal val="#ppt_h"/>
                                          </p:val>
                                        </p:tav>
                                        <p:tav tm="100000">
                                          <p:val>
                                            <p:strVal val="#ppt_h"/>
                                          </p:val>
                                        </p:tav>
                                      </p:tavLst>
                                    </p:anim>
                                    <p:animEffect transition="in" filter="fade">
                                      <p:cBhvr>
                                        <p:cTn id="413" dur="1000"/>
                                        <p:tgtEl>
                                          <p:spTgt spid="74"/>
                                        </p:tgtEl>
                                      </p:cBhvr>
                                    </p:animEffect>
                                  </p:childTnLst>
                                </p:cTn>
                              </p:par>
                              <p:par>
                                <p:cTn id="414" presetID="55" presetClass="entr" presetSubtype="0" fill="hold" grpId="0" nodeType="withEffect">
                                  <p:stCondLst>
                                    <p:cond delay="0"/>
                                  </p:stCondLst>
                                  <p:childTnLst>
                                    <p:set>
                                      <p:cBhvr>
                                        <p:cTn id="415" dur="1" fill="hold">
                                          <p:stCondLst>
                                            <p:cond delay="0"/>
                                          </p:stCondLst>
                                        </p:cTn>
                                        <p:tgtEl>
                                          <p:spTgt spid="68"/>
                                        </p:tgtEl>
                                        <p:attrNameLst>
                                          <p:attrName>style.visibility</p:attrName>
                                        </p:attrNameLst>
                                      </p:cBhvr>
                                      <p:to>
                                        <p:strVal val="visible"/>
                                      </p:to>
                                    </p:set>
                                    <p:anim calcmode="lin" valueType="num">
                                      <p:cBhvr>
                                        <p:cTn id="416" dur="1000" fill="hold"/>
                                        <p:tgtEl>
                                          <p:spTgt spid="68"/>
                                        </p:tgtEl>
                                        <p:attrNameLst>
                                          <p:attrName>ppt_w</p:attrName>
                                        </p:attrNameLst>
                                      </p:cBhvr>
                                      <p:tavLst>
                                        <p:tav tm="0">
                                          <p:val>
                                            <p:strVal val="#ppt_w*0.70"/>
                                          </p:val>
                                        </p:tav>
                                        <p:tav tm="100000">
                                          <p:val>
                                            <p:strVal val="#ppt_w"/>
                                          </p:val>
                                        </p:tav>
                                      </p:tavLst>
                                    </p:anim>
                                    <p:anim calcmode="lin" valueType="num">
                                      <p:cBhvr>
                                        <p:cTn id="417" dur="1000" fill="hold"/>
                                        <p:tgtEl>
                                          <p:spTgt spid="68"/>
                                        </p:tgtEl>
                                        <p:attrNameLst>
                                          <p:attrName>ppt_h</p:attrName>
                                        </p:attrNameLst>
                                      </p:cBhvr>
                                      <p:tavLst>
                                        <p:tav tm="0">
                                          <p:val>
                                            <p:strVal val="#ppt_h"/>
                                          </p:val>
                                        </p:tav>
                                        <p:tav tm="100000">
                                          <p:val>
                                            <p:strVal val="#ppt_h"/>
                                          </p:val>
                                        </p:tav>
                                      </p:tavLst>
                                    </p:anim>
                                    <p:animEffect transition="in" filter="fade">
                                      <p:cBhvr>
                                        <p:cTn id="418" dur="1000"/>
                                        <p:tgtEl>
                                          <p:spTgt spid="68"/>
                                        </p:tgtEl>
                                      </p:cBhvr>
                                    </p:animEffect>
                                  </p:childTnLst>
                                </p:cTn>
                              </p:par>
                              <p:par>
                                <p:cTn id="419" presetID="55" presetClass="entr" presetSubtype="0" fill="hold" grpId="0" nodeType="withEffect">
                                  <p:stCondLst>
                                    <p:cond delay="0"/>
                                  </p:stCondLst>
                                  <p:childTnLst>
                                    <p:set>
                                      <p:cBhvr>
                                        <p:cTn id="420" dur="1" fill="hold">
                                          <p:stCondLst>
                                            <p:cond delay="0"/>
                                          </p:stCondLst>
                                        </p:cTn>
                                        <p:tgtEl>
                                          <p:spTgt spid="69"/>
                                        </p:tgtEl>
                                        <p:attrNameLst>
                                          <p:attrName>style.visibility</p:attrName>
                                        </p:attrNameLst>
                                      </p:cBhvr>
                                      <p:to>
                                        <p:strVal val="visible"/>
                                      </p:to>
                                    </p:set>
                                    <p:anim calcmode="lin" valueType="num">
                                      <p:cBhvr>
                                        <p:cTn id="421" dur="1000" fill="hold"/>
                                        <p:tgtEl>
                                          <p:spTgt spid="69"/>
                                        </p:tgtEl>
                                        <p:attrNameLst>
                                          <p:attrName>ppt_w</p:attrName>
                                        </p:attrNameLst>
                                      </p:cBhvr>
                                      <p:tavLst>
                                        <p:tav tm="0">
                                          <p:val>
                                            <p:strVal val="#ppt_w*0.70"/>
                                          </p:val>
                                        </p:tav>
                                        <p:tav tm="100000">
                                          <p:val>
                                            <p:strVal val="#ppt_w"/>
                                          </p:val>
                                        </p:tav>
                                      </p:tavLst>
                                    </p:anim>
                                    <p:anim calcmode="lin" valueType="num">
                                      <p:cBhvr>
                                        <p:cTn id="422" dur="1000" fill="hold"/>
                                        <p:tgtEl>
                                          <p:spTgt spid="69"/>
                                        </p:tgtEl>
                                        <p:attrNameLst>
                                          <p:attrName>ppt_h</p:attrName>
                                        </p:attrNameLst>
                                      </p:cBhvr>
                                      <p:tavLst>
                                        <p:tav tm="0">
                                          <p:val>
                                            <p:strVal val="#ppt_h"/>
                                          </p:val>
                                        </p:tav>
                                        <p:tav tm="100000">
                                          <p:val>
                                            <p:strVal val="#ppt_h"/>
                                          </p:val>
                                        </p:tav>
                                      </p:tavLst>
                                    </p:anim>
                                    <p:animEffect transition="in" filter="fade">
                                      <p:cBhvr>
                                        <p:cTn id="423" dur="1000"/>
                                        <p:tgtEl>
                                          <p:spTgt spid="69"/>
                                        </p:tgtEl>
                                      </p:cBhvr>
                                    </p:animEffect>
                                  </p:childTnLst>
                                </p:cTn>
                              </p:par>
                              <p:par>
                                <p:cTn id="424" presetID="55" presetClass="entr" presetSubtype="0" fill="hold" nodeType="withEffect">
                                  <p:stCondLst>
                                    <p:cond delay="0"/>
                                  </p:stCondLst>
                                  <p:childTnLst>
                                    <p:set>
                                      <p:cBhvr>
                                        <p:cTn id="425" dur="1" fill="hold">
                                          <p:stCondLst>
                                            <p:cond delay="0"/>
                                          </p:stCondLst>
                                        </p:cTn>
                                        <p:tgtEl>
                                          <p:spTgt spid="7"/>
                                        </p:tgtEl>
                                        <p:attrNameLst>
                                          <p:attrName>style.visibility</p:attrName>
                                        </p:attrNameLst>
                                      </p:cBhvr>
                                      <p:to>
                                        <p:strVal val="visible"/>
                                      </p:to>
                                    </p:set>
                                    <p:anim calcmode="lin" valueType="num">
                                      <p:cBhvr>
                                        <p:cTn id="426" dur="1000" fill="hold"/>
                                        <p:tgtEl>
                                          <p:spTgt spid="7"/>
                                        </p:tgtEl>
                                        <p:attrNameLst>
                                          <p:attrName>ppt_w</p:attrName>
                                        </p:attrNameLst>
                                      </p:cBhvr>
                                      <p:tavLst>
                                        <p:tav tm="0">
                                          <p:val>
                                            <p:strVal val="#ppt_w*0.70"/>
                                          </p:val>
                                        </p:tav>
                                        <p:tav tm="100000">
                                          <p:val>
                                            <p:strVal val="#ppt_w"/>
                                          </p:val>
                                        </p:tav>
                                      </p:tavLst>
                                    </p:anim>
                                    <p:anim calcmode="lin" valueType="num">
                                      <p:cBhvr>
                                        <p:cTn id="427" dur="1000" fill="hold"/>
                                        <p:tgtEl>
                                          <p:spTgt spid="7"/>
                                        </p:tgtEl>
                                        <p:attrNameLst>
                                          <p:attrName>ppt_h</p:attrName>
                                        </p:attrNameLst>
                                      </p:cBhvr>
                                      <p:tavLst>
                                        <p:tav tm="0">
                                          <p:val>
                                            <p:strVal val="#ppt_h"/>
                                          </p:val>
                                        </p:tav>
                                        <p:tav tm="100000">
                                          <p:val>
                                            <p:strVal val="#ppt_h"/>
                                          </p:val>
                                        </p:tav>
                                      </p:tavLst>
                                    </p:anim>
                                    <p:animEffect transition="in" filter="fade">
                                      <p:cBhvr>
                                        <p:cTn id="428" dur="1000"/>
                                        <p:tgtEl>
                                          <p:spTgt spid="7"/>
                                        </p:tgtEl>
                                      </p:cBhvr>
                                    </p:animEffect>
                                  </p:childTnLst>
                                </p:cTn>
                              </p:par>
                            </p:childTnLst>
                          </p:cTn>
                        </p:par>
                      </p:childTnLst>
                    </p:cTn>
                  </p:par>
                  <p:par>
                    <p:cTn id="429" fill="hold">
                      <p:stCondLst>
                        <p:cond delay="indefinite"/>
                      </p:stCondLst>
                      <p:childTnLst>
                        <p:par>
                          <p:cTn id="430" fill="hold">
                            <p:stCondLst>
                              <p:cond delay="0"/>
                            </p:stCondLst>
                            <p:childTnLst>
                              <p:par>
                                <p:cTn id="431" presetID="55" presetClass="entr" presetSubtype="0" fill="hold" grpId="0" nodeType="clickEffect">
                                  <p:stCondLst>
                                    <p:cond delay="0"/>
                                  </p:stCondLst>
                                  <p:childTnLst>
                                    <p:set>
                                      <p:cBhvr>
                                        <p:cTn id="432" dur="1" fill="hold">
                                          <p:stCondLst>
                                            <p:cond delay="0"/>
                                          </p:stCondLst>
                                        </p:cTn>
                                        <p:tgtEl>
                                          <p:spTgt spid="44"/>
                                        </p:tgtEl>
                                        <p:attrNameLst>
                                          <p:attrName>style.visibility</p:attrName>
                                        </p:attrNameLst>
                                      </p:cBhvr>
                                      <p:to>
                                        <p:strVal val="visible"/>
                                      </p:to>
                                    </p:set>
                                    <p:anim calcmode="lin" valueType="num">
                                      <p:cBhvr>
                                        <p:cTn id="433" dur="1000" fill="hold"/>
                                        <p:tgtEl>
                                          <p:spTgt spid="44"/>
                                        </p:tgtEl>
                                        <p:attrNameLst>
                                          <p:attrName>ppt_w</p:attrName>
                                        </p:attrNameLst>
                                      </p:cBhvr>
                                      <p:tavLst>
                                        <p:tav tm="0">
                                          <p:val>
                                            <p:strVal val="#ppt_w*0.70"/>
                                          </p:val>
                                        </p:tav>
                                        <p:tav tm="100000">
                                          <p:val>
                                            <p:strVal val="#ppt_w"/>
                                          </p:val>
                                        </p:tav>
                                      </p:tavLst>
                                    </p:anim>
                                    <p:anim calcmode="lin" valueType="num">
                                      <p:cBhvr>
                                        <p:cTn id="434" dur="1000" fill="hold"/>
                                        <p:tgtEl>
                                          <p:spTgt spid="44"/>
                                        </p:tgtEl>
                                        <p:attrNameLst>
                                          <p:attrName>ppt_h</p:attrName>
                                        </p:attrNameLst>
                                      </p:cBhvr>
                                      <p:tavLst>
                                        <p:tav tm="0">
                                          <p:val>
                                            <p:strVal val="#ppt_h"/>
                                          </p:val>
                                        </p:tav>
                                        <p:tav tm="100000">
                                          <p:val>
                                            <p:strVal val="#ppt_h"/>
                                          </p:val>
                                        </p:tav>
                                      </p:tavLst>
                                    </p:anim>
                                    <p:animEffect transition="in" filter="fade">
                                      <p:cBhvr>
                                        <p:cTn id="435" dur="1000"/>
                                        <p:tgtEl>
                                          <p:spTgt spid="44"/>
                                        </p:tgtEl>
                                      </p:cBhvr>
                                    </p:animEffect>
                                  </p:childTnLst>
                                </p:cTn>
                              </p:par>
                              <p:par>
                                <p:cTn id="436" presetID="55" presetClass="entr" presetSubtype="0" fill="hold" nodeType="withEffect">
                                  <p:stCondLst>
                                    <p:cond delay="0"/>
                                  </p:stCondLst>
                                  <p:childTnLst>
                                    <p:set>
                                      <p:cBhvr>
                                        <p:cTn id="437" dur="1" fill="hold">
                                          <p:stCondLst>
                                            <p:cond delay="0"/>
                                          </p:stCondLst>
                                        </p:cTn>
                                        <p:tgtEl>
                                          <p:spTgt spid="45"/>
                                        </p:tgtEl>
                                        <p:attrNameLst>
                                          <p:attrName>style.visibility</p:attrName>
                                        </p:attrNameLst>
                                      </p:cBhvr>
                                      <p:to>
                                        <p:strVal val="visible"/>
                                      </p:to>
                                    </p:set>
                                    <p:anim calcmode="lin" valueType="num">
                                      <p:cBhvr>
                                        <p:cTn id="438" dur="1000" fill="hold"/>
                                        <p:tgtEl>
                                          <p:spTgt spid="45"/>
                                        </p:tgtEl>
                                        <p:attrNameLst>
                                          <p:attrName>ppt_w</p:attrName>
                                        </p:attrNameLst>
                                      </p:cBhvr>
                                      <p:tavLst>
                                        <p:tav tm="0">
                                          <p:val>
                                            <p:strVal val="#ppt_w*0.70"/>
                                          </p:val>
                                        </p:tav>
                                        <p:tav tm="100000">
                                          <p:val>
                                            <p:strVal val="#ppt_w"/>
                                          </p:val>
                                        </p:tav>
                                      </p:tavLst>
                                    </p:anim>
                                    <p:anim calcmode="lin" valueType="num">
                                      <p:cBhvr>
                                        <p:cTn id="439" dur="1000" fill="hold"/>
                                        <p:tgtEl>
                                          <p:spTgt spid="45"/>
                                        </p:tgtEl>
                                        <p:attrNameLst>
                                          <p:attrName>ppt_h</p:attrName>
                                        </p:attrNameLst>
                                      </p:cBhvr>
                                      <p:tavLst>
                                        <p:tav tm="0">
                                          <p:val>
                                            <p:strVal val="#ppt_h"/>
                                          </p:val>
                                        </p:tav>
                                        <p:tav tm="100000">
                                          <p:val>
                                            <p:strVal val="#ppt_h"/>
                                          </p:val>
                                        </p:tav>
                                      </p:tavLst>
                                    </p:anim>
                                    <p:animEffect transition="in" filter="fade">
                                      <p:cBhvr>
                                        <p:cTn id="440" dur="1000"/>
                                        <p:tgtEl>
                                          <p:spTgt spid="45"/>
                                        </p:tgtEl>
                                      </p:cBhvr>
                                    </p:animEffect>
                                  </p:childTnLst>
                                </p:cTn>
                              </p:par>
                              <p:par>
                                <p:cTn id="441" presetID="55" presetClass="entr" presetSubtype="0" fill="hold" grpId="0" nodeType="withEffect">
                                  <p:stCondLst>
                                    <p:cond delay="0"/>
                                  </p:stCondLst>
                                  <p:childTnLst>
                                    <p:set>
                                      <p:cBhvr>
                                        <p:cTn id="442" dur="1" fill="hold">
                                          <p:stCondLst>
                                            <p:cond delay="0"/>
                                          </p:stCondLst>
                                        </p:cTn>
                                        <p:tgtEl>
                                          <p:spTgt spid="46"/>
                                        </p:tgtEl>
                                        <p:attrNameLst>
                                          <p:attrName>style.visibility</p:attrName>
                                        </p:attrNameLst>
                                      </p:cBhvr>
                                      <p:to>
                                        <p:strVal val="visible"/>
                                      </p:to>
                                    </p:set>
                                    <p:anim calcmode="lin" valueType="num">
                                      <p:cBhvr>
                                        <p:cTn id="443" dur="1000" fill="hold"/>
                                        <p:tgtEl>
                                          <p:spTgt spid="46"/>
                                        </p:tgtEl>
                                        <p:attrNameLst>
                                          <p:attrName>ppt_w</p:attrName>
                                        </p:attrNameLst>
                                      </p:cBhvr>
                                      <p:tavLst>
                                        <p:tav tm="0">
                                          <p:val>
                                            <p:strVal val="#ppt_w*0.70"/>
                                          </p:val>
                                        </p:tav>
                                        <p:tav tm="100000">
                                          <p:val>
                                            <p:strVal val="#ppt_w"/>
                                          </p:val>
                                        </p:tav>
                                      </p:tavLst>
                                    </p:anim>
                                    <p:anim calcmode="lin" valueType="num">
                                      <p:cBhvr>
                                        <p:cTn id="444" dur="1000" fill="hold"/>
                                        <p:tgtEl>
                                          <p:spTgt spid="46"/>
                                        </p:tgtEl>
                                        <p:attrNameLst>
                                          <p:attrName>ppt_h</p:attrName>
                                        </p:attrNameLst>
                                      </p:cBhvr>
                                      <p:tavLst>
                                        <p:tav tm="0">
                                          <p:val>
                                            <p:strVal val="#ppt_h"/>
                                          </p:val>
                                        </p:tav>
                                        <p:tav tm="100000">
                                          <p:val>
                                            <p:strVal val="#ppt_h"/>
                                          </p:val>
                                        </p:tav>
                                      </p:tavLst>
                                    </p:anim>
                                    <p:animEffect transition="in" filter="fade">
                                      <p:cBhvr>
                                        <p:cTn id="445" dur="1000"/>
                                        <p:tgtEl>
                                          <p:spTgt spid="46"/>
                                        </p:tgtEl>
                                      </p:cBhvr>
                                    </p:animEffect>
                                  </p:childTnLst>
                                </p:cTn>
                              </p:par>
                              <p:par>
                                <p:cTn id="446" presetID="55" presetClass="entr" presetSubtype="0" fill="hold" grpId="0" nodeType="withEffect">
                                  <p:stCondLst>
                                    <p:cond delay="0"/>
                                  </p:stCondLst>
                                  <p:childTnLst>
                                    <p:set>
                                      <p:cBhvr>
                                        <p:cTn id="447" dur="1" fill="hold">
                                          <p:stCondLst>
                                            <p:cond delay="0"/>
                                          </p:stCondLst>
                                        </p:cTn>
                                        <p:tgtEl>
                                          <p:spTgt spid="47"/>
                                        </p:tgtEl>
                                        <p:attrNameLst>
                                          <p:attrName>style.visibility</p:attrName>
                                        </p:attrNameLst>
                                      </p:cBhvr>
                                      <p:to>
                                        <p:strVal val="visible"/>
                                      </p:to>
                                    </p:set>
                                    <p:anim calcmode="lin" valueType="num">
                                      <p:cBhvr>
                                        <p:cTn id="448" dur="1000" fill="hold"/>
                                        <p:tgtEl>
                                          <p:spTgt spid="47"/>
                                        </p:tgtEl>
                                        <p:attrNameLst>
                                          <p:attrName>ppt_w</p:attrName>
                                        </p:attrNameLst>
                                      </p:cBhvr>
                                      <p:tavLst>
                                        <p:tav tm="0">
                                          <p:val>
                                            <p:strVal val="#ppt_w*0.70"/>
                                          </p:val>
                                        </p:tav>
                                        <p:tav tm="100000">
                                          <p:val>
                                            <p:strVal val="#ppt_w"/>
                                          </p:val>
                                        </p:tav>
                                      </p:tavLst>
                                    </p:anim>
                                    <p:anim calcmode="lin" valueType="num">
                                      <p:cBhvr>
                                        <p:cTn id="449" dur="1000" fill="hold"/>
                                        <p:tgtEl>
                                          <p:spTgt spid="47"/>
                                        </p:tgtEl>
                                        <p:attrNameLst>
                                          <p:attrName>ppt_h</p:attrName>
                                        </p:attrNameLst>
                                      </p:cBhvr>
                                      <p:tavLst>
                                        <p:tav tm="0">
                                          <p:val>
                                            <p:strVal val="#ppt_h"/>
                                          </p:val>
                                        </p:tav>
                                        <p:tav tm="100000">
                                          <p:val>
                                            <p:strVal val="#ppt_h"/>
                                          </p:val>
                                        </p:tav>
                                      </p:tavLst>
                                    </p:anim>
                                    <p:animEffect transition="in" filter="fade">
                                      <p:cBhvr>
                                        <p:cTn id="450" dur="1000"/>
                                        <p:tgtEl>
                                          <p:spTgt spid="47"/>
                                        </p:tgtEl>
                                      </p:cBhvr>
                                    </p:animEffect>
                                  </p:childTnLst>
                                </p:cTn>
                              </p:par>
                              <p:par>
                                <p:cTn id="451" presetID="55" presetClass="entr" presetSubtype="0" fill="hold" grpId="0" nodeType="withEffect">
                                  <p:stCondLst>
                                    <p:cond delay="0"/>
                                  </p:stCondLst>
                                  <p:childTnLst>
                                    <p:set>
                                      <p:cBhvr>
                                        <p:cTn id="452" dur="1" fill="hold">
                                          <p:stCondLst>
                                            <p:cond delay="0"/>
                                          </p:stCondLst>
                                        </p:cTn>
                                        <p:tgtEl>
                                          <p:spTgt spid="48"/>
                                        </p:tgtEl>
                                        <p:attrNameLst>
                                          <p:attrName>style.visibility</p:attrName>
                                        </p:attrNameLst>
                                      </p:cBhvr>
                                      <p:to>
                                        <p:strVal val="visible"/>
                                      </p:to>
                                    </p:set>
                                    <p:anim calcmode="lin" valueType="num">
                                      <p:cBhvr>
                                        <p:cTn id="453" dur="1000" fill="hold"/>
                                        <p:tgtEl>
                                          <p:spTgt spid="48"/>
                                        </p:tgtEl>
                                        <p:attrNameLst>
                                          <p:attrName>ppt_w</p:attrName>
                                        </p:attrNameLst>
                                      </p:cBhvr>
                                      <p:tavLst>
                                        <p:tav tm="0">
                                          <p:val>
                                            <p:strVal val="#ppt_w*0.70"/>
                                          </p:val>
                                        </p:tav>
                                        <p:tav tm="100000">
                                          <p:val>
                                            <p:strVal val="#ppt_w"/>
                                          </p:val>
                                        </p:tav>
                                      </p:tavLst>
                                    </p:anim>
                                    <p:anim calcmode="lin" valueType="num">
                                      <p:cBhvr>
                                        <p:cTn id="454" dur="1000" fill="hold"/>
                                        <p:tgtEl>
                                          <p:spTgt spid="48"/>
                                        </p:tgtEl>
                                        <p:attrNameLst>
                                          <p:attrName>ppt_h</p:attrName>
                                        </p:attrNameLst>
                                      </p:cBhvr>
                                      <p:tavLst>
                                        <p:tav tm="0">
                                          <p:val>
                                            <p:strVal val="#ppt_h"/>
                                          </p:val>
                                        </p:tav>
                                        <p:tav tm="100000">
                                          <p:val>
                                            <p:strVal val="#ppt_h"/>
                                          </p:val>
                                        </p:tav>
                                      </p:tavLst>
                                    </p:anim>
                                    <p:animEffect transition="in" filter="fade">
                                      <p:cBhvr>
                                        <p:cTn id="455" dur="1000"/>
                                        <p:tgtEl>
                                          <p:spTgt spid="48"/>
                                        </p:tgtEl>
                                      </p:cBhvr>
                                    </p:animEffect>
                                  </p:childTnLst>
                                </p:cTn>
                              </p:par>
                              <p:par>
                                <p:cTn id="456" presetID="55" presetClass="entr" presetSubtype="0" fill="hold" grpId="0" nodeType="withEffect">
                                  <p:stCondLst>
                                    <p:cond delay="0"/>
                                  </p:stCondLst>
                                  <p:childTnLst>
                                    <p:set>
                                      <p:cBhvr>
                                        <p:cTn id="457" dur="1" fill="hold">
                                          <p:stCondLst>
                                            <p:cond delay="0"/>
                                          </p:stCondLst>
                                        </p:cTn>
                                        <p:tgtEl>
                                          <p:spTgt spid="49"/>
                                        </p:tgtEl>
                                        <p:attrNameLst>
                                          <p:attrName>style.visibility</p:attrName>
                                        </p:attrNameLst>
                                      </p:cBhvr>
                                      <p:to>
                                        <p:strVal val="visible"/>
                                      </p:to>
                                    </p:set>
                                    <p:anim calcmode="lin" valueType="num">
                                      <p:cBhvr>
                                        <p:cTn id="458" dur="1000" fill="hold"/>
                                        <p:tgtEl>
                                          <p:spTgt spid="49"/>
                                        </p:tgtEl>
                                        <p:attrNameLst>
                                          <p:attrName>ppt_w</p:attrName>
                                        </p:attrNameLst>
                                      </p:cBhvr>
                                      <p:tavLst>
                                        <p:tav tm="0">
                                          <p:val>
                                            <p:strVal val="#ppt_w*0.70"/>
                                          </p:val>
                                        </p:tav>
                                        <p:tav tm="100000">
                                          <p:val>
                                            <p:strVal val="#ppt_w"/>
                                          </p:val>
                                        </p:tav>
                                      </p:tavLst>
                                    </p:anim>
                                    <p:anim calcmode="lin" valueType="num">
                                      <p:cBhvr>
                                        <p:cTn id="459" dur="1000" fill="hold"/>
                                        <p:tgtEl>
                                          <p:spTgt spid="49"/>
                                        </p:tgtEl>
                                        <p:attrNameLst>
                                          <p:attrName>ppt_h</p:attrName>
                                        </p:attrNameLst>
                                      </p:cBhvr>
                                      <p:tavLst>
                                        <p:tav tm="0">
                                          <p:val>
                                            <p:strVal val="#ppt_h"/>
                                          </p:val>
                                        </p:tav>
                                        <p:tav tm="100000">
                                          <p:val>
                                            <p:strVal val="#ppt_h"/>
                                          </p:val>
                                        </p:tav>
                                      </p:tavLst>
                                    </p:anim>
                                    <p:animEffect transition="in" filter="fade">
                                      <p:cBhvr>
                                        <p:cTn id="460" dur="1000"/>
                                        <p:tgtEl>
                                          <p:spTgt spid="49"/>
                                        </p:tgtEl>
                                      </p:cBhvr>
                                    </p:animEffect>
                                  </p:childTnLst>
                                </p:cTn>
                              </p:par>
                              <p:par>
                                <p:cTn id="461" presetID="55" presetClass="entr" presetSubtype="0" fill="hold" nodeType="withEffect">
                                  <p:stCondLst>
                                    <p:cond delay="0"/>
                                  </p:stCondLst>
                                  <p:childTnLst>
                                    <p:set>
                                      <p:cBhvr>
                                        <p:cTn id="462" dur="1" fill="hold">
                                          <p:stCondLst>
                                            <p:cond delay="0"/>
                                          </p:stCondLst>
                                        </p:cTn>
                                        <p:tgtEl>
                                          <p:spTgt spid="51"/>
                                        </p:tgtEl>
                                        <p:attrNameLst>
                                          <p:attrName>style.visibility</p:attrName>
                                        </p:attrNameLst>
                                      </p:cBhvr>
                                      <p:to>
                                        <p:strVal val="visible"/>
                                      </p:to>
                                    </p:set>
                                    <p:anim calcmode="lin" valueType="num">
                                      <p:cBhvr>
                                        <p:cTn id="463" dur="1000" fill="hold"/>
                                        <p:tgtEl>
                                          <p:spTgt spid="51"/>
                                        </p:tgtEl>
                                        <p:attrNameLst>
                                          <p:attrName>ppt_w</p:attrName>
                                        </p:attrNameLst>
                                      </p:cBhvr>
                                      <p:tavLst>
                                        <p:tav tm="0">
                                          <p:val>
                                            <p:strVal val="#ppt_w*0.70"/>
                                          </p:val>
                                        </p:tav>
                                        <p:tav tm="100000">
                                          <p:val>
                                            <p:strVal val="#ppt_w"/>
                                          </p:val>
                                        </p:tav>
                                      </p:tavLst>
                                    </p:anim>
                                    <p:anim calcmode="lin" valueType="num">
                                      <p:cBhvr>
                                        <p:cTn id="464" dur="1000" fill="hold"/>
                                        <p:tgtEl>
                                          <p:spTgt spid="51"/>
                                        </p:tgtEl>
                                        <p:attrNameLst>
                                          <p:attrName>ppt_h</p:attrName>
                                        </p:attrNameLst>
                                      </p:cBhvr>
                                      <p:tavLst>
                                        <p:tav tm="0">
                                          <p:val>
                                            <p:strVal val="#ppt_h"/>
                                          </p:val>
                                        </p:tav>
                                        <p:tav tm="100000">
                                          <p:val>
                                            <p:strVal val="#ppt_h"/>
                                          </p:val>
                                        </p:tav>
                                      </p:tavLst>
                                    </p:anim>
                                    <p:animEffect transition="in" filter="fade">
                                      <p:cBhvr>
                                        <p:cTn id="465" dur="1000"/>
                                        <p:tgtEl>
                                          <p:spTgt spid="51"/>
                                        </p:tgtEl>
                                      </p:cBhvr>
                                    </p:animEffect>
                                  </p:childTnLst>
                                </p:cTn>
                              </p:par>
                              <p:par>
                                <p:cTn id="466" presetID="55" presetClass="entr" presetSubtype="0" fill="hold" nodeType="withEffect">
                                  <p:stCondLst>
                                    <p:cond delay="0"/>
                                  </p:stCondLst>
                                  <p:childTnLst>
                                    <p:set>
                                      <p:cBhvr>
                                        <p:cTn id="467" dur="1" fill="hold">
                                          <p:stCondLst>
                                            <p:cond delay="0"/>
                                          </p:stCondLst>
                                        </p:cTn>
                                        <p:tgtEl>
                                          <p:spTgt spid="52"/>
                                        </p:tgtEl>
                                        <p:attrNameLst>
                                          <p:attrName>style.visibility</p:attrName>
                                        </p:attrNameLst>
                                      </p:cBhvr>
                                      <p:to>
                                        <p:strVal val="visible"/>
                                      </p:to>
                                    </p:set>
                                    <p:anim calcmode="lin" valueType="num">
                                      <p:cBhvr>
                                        <p:cTn id="468" dur="1000" fill="hold"/>
                                        <p:tgtEl>
                                          <p:spTgt spid="52"/>
                                        </p:tgtEl>
                                        <p:attrNameLst>
                                          <p:attrName>ppt_w</p:attrName>
                                        </p:attrNameLst>
                                      </p:cBhvr>
                                      <p:tavLst>
                                        <p:tav tm="0">
                                          <p:val>
                                            <p:strVal val="#ppt_w*0.70"/>
                                          </p:val>
                                        </p:tav>
                                        <p:tav tm="100000">
                                          <p:val>
                                            <p:strVal val="#ppt_w"/>
                                          </p:val>
                                        </p:tav>
                                      </p:tavLst>
                                    </p:anim>
                                    <p:anim calcmode="lin" valueType="num">
                                      <p:cBhvr>
                                        <p:cTn id="469" dur="1000" fill="hold"/>
                                        <p:tgtEl>
                                          <p:spTgt spid="52"/>
                                        </p:tgtEl>
                                        <p:attrNameLst>
                                          <p:attrName>ppt_h</p:attrName>
                                        </p:attrNameLst>
                                      </p:cBhvr>
                                      <p:tavLst>
                                        <p:tav tm="0">
                                          <p:val>
                                            <p:strVal val="#ppt_h"/>
                                          </p:val>
                                        </p:tav>
                                        <p:tav tm="100000">
                                          <p:val>
                                            <p:strVal val="#ppt_h"/>
                                          </p:val>
                                        </p:tav>
                                      </p:tavLst>
                                    </p:anim>
                                    <p:animEffect transition="in" filter="fade">
                                      <p:cBhvr>
                                        <p:cTn id="470" dur="1000"/>
                                        <p:tgtEl>
                                          <p:spTgt spid="52"/>
                                        </p:tgtEl>
                                      </p:cBhvr>
                                    </p:animEffect>
                                  </p:childTnLst>
                                </p:cTn>
                              </p:par>
                              <p:par>
                                <p:cTn id="471" presetID="55" presetClass="entr" presetSubtype="0" fill="hold" nodeType="withEffect">
                                  <p:stCondLst>
                                    <p:cond delay="0"/>
                                  </p:stCondLst>
                                  <p:childTnLst>
                                    <p:set>
                                      <p:cBhvr>
                                        <p:cTn id="472" dur="1" fill="hold">
                                          <p:stCondLst>
                                            <p:cond delay="0"/>
                                          </p:stCondLst>
                                        </p:cTn>
                                        <p:tgtEl>
                                          <p:spTgt spid="53"/>
                                        </p:tgtEl>
                                        <p:attrNameLst>
                                          <p:attrName>style.visibility</p:attrName>
                                        </p:attrNameLst>
                                      </p:cBhvr>
                                      <p:to>
                                        <p:strVal val="visible"/>
                                      </p:to>
                                    </p:set>
                                    <p:anim calcmode="lin" valueType="num">
                                      <p:cBhvr>
                                        <p:cTn id="473" dur="1000" fill="hold"/>
                                        <p:tgtEl>
                                          <p:spTgt spid="53"/>
                                        </p:tgtEl>
                                        <p:attrNameLst>
                                          <p:attrName>ppt_w</p:attrName>
                                        </p:attrNameLst>
                                      </p:cBhvr>
                                      <p:tavLst>
                                        <p:tav tm="0">
                                          <p:val>
                                            <p:strVal val="#ppt_w*0.70"/>
                                          </p:val>
                                        </p:tav>
                                        <p:tav tm="100000">
                                          <p:val>
                                            <p:strVal val="#ppt_w"/>
                                          </p:val>
                                        </p:tav>
                                      </p:tavLst>
                                    </p:anim>
                                    <p:anim calcmode="lin" valueType="num">
                                      <p:cBhvr>
                                        <p:cTn id="474" dur="1000" fill="hold"/>
                                        <p:tgtEl>
                                          <p:spTgt spid="53"/>
                                        </p:tgtEl>
                                        <p:attrNameLst>
                                          <p:attrName>ppt_h</p:attrName>
                                        </p:attrNameLst>
                                      </p:cBhvr>
                                      <p:tavLst>
                                        <p:tav tm="0">
                                          <p:val>
                                            <p:strVal val="#ppt_h"/>
                                          </p:val>
                                        </p:tav>
                                        <p:tav tm="100000">
                                          <p:val>
                                            <p:strVal val="#ppt_h"/>
                                          </p:val>
                                        </p:tav>
                                      </p:tavLst>
                                    </p:anim>
                                    <p:animEffect transition="in" filter="fade">
                                      <p:cBhvr>
                                        <p:cTn id="475" dur="1000"/>
                                        <p:tgtEl>
                                          <p:spTgt spid="53"/>
                                        </p:tgtEl>
                                      </p:cBhvr>
                                    </p:animEffect>
                                  </p:childTnLst>
                                </p:cTn>
                              </p:par>
                              <p:par>
                                <p:cTn id="476" presetID="55" presetClass="entr" presetSubtype="0" fill="hold" nodeType="withEffect">
                                  <p:stCondLst>
                                    <p:cond delay="0"/>
                                  </p:stCondLst>
                                  <p:childTnLst>
                                    <p:set>
                                      <p:cBhvr>
                                        <p:cTn id="477" dur="1" fill="hold">
                                          <p:stCondLst>
                                            <p:cond delay="0"/>
                                          </p:stCondLst>
                                        </p:cTn>
                                        <p:tgtEl>
                                          <p:spTgt spid="54"/>
                                        </p:tgtEl>
                                        <p:attrNameLst>
                                          <p:attrName>style.visibility</p:attrName>
                                        </p:attrNameLst>
                                      </p:cBhvr>
                                      <p:to>
                                        <p:strVal val="visible"/>
                                      </p:to>
                                    </p:set>
                                    <p:anim calcmode="lin" valueType="num">
                                      <p:cBhvr>
                                        <p:cTn id="478" dur="1000" fill="hold"/>
                                        <p:tgtEl>
                                          <p:spTgt spid="54"/>
                                        </p:tgtEl>
                                        <p:attrNameLst>
                                          <p:attrName>ppt_w</p:attrName>
                                        </p:attrNameLst>
                                      </p:cBhvr>
                                      <p:tavLst>
                                        <p:tav tm="0">
                                          <p:val>
                                            <p:strVal val="#ppt_w*0.70"/>
                                          </p:val>
                                        </p:tav>
                                        <p:tav tm="100000">
                                          <p:val>
                                            <p:strVal val="#ppt_w"/>
                                          </p:val>
                                        </p:tav>
                                      </p:tavLst>
                                    </p:anim>
                                    <p:anim calcmode="lin" valueType="num">
                                      <p:cBhvr>
                                        <p:cTn id="479" dur="1000" fill="hold"/>
                                        <p:tgtEl>
                                          <p:spTgt spid="54"/>
                                        </p:tgtEl>
                                        <p:attrNameLst>
                                          <p:attrName>ppt_h</p:attrName>
                                        </p:attrNameLst>
                                      </p:cBhvr>
                                      <p:tavLst>
                                        <p:tav tm="0">
                                          <p:val>
                                            <p:strVal val="#ppt_h"/>
                                          </p:val>
                                        </p:tav>
                                        <p:tav tm="100000">
                                          <p:val>
                                            <p:strVal val="#ppt_h"/>
                                          </p:val>
                                        </p:tav>
                                      </p:tavLst>
                                    </p:anim>
                                    <p:animEffect transition="in" filter="fade">
                                      <p:cBhvr>
                                        <p:cTn id="480" dur="1000"/>
                                        <p:tgtEl>
                                          <p:spTgt spid="54"/>
                                        </p:tgtEl>
                                      </p:cBhvr>
                                    </p:animEffect>
                                  </p:childTnLst>
                                </p:cTn>
                              </p:par>
                            </p:childTnLst>
                          </p:cTn>
                        </p:par>
                      </p:childTnLst>
                    </p:cTn>
                  </p:par>
                  <p:par>
                    <p:cTn id="481" fill="hold">
                      <p:stCondLst>
                        <p:cond delay="indefinite"/>
                      </p:stCondLst>
                      <p:childTnLst>
                        <p:par>
                          <p:cTn id="482" fill="hold">
                            <p:stCondLst>
                              <p:cond delay="0"/>
                            </p:stCondLst>
                            <p:childTnLst>
                              <p:par>
                                <p:cTn id="483" presetID="55" presetClass="entr" presetSubtype="0" fill="hold" nodeType="clickEffect">
                                  <p:stCondLst>
                                    <p:cond delay="0"/>
                                  </p:stCondLst>
                                  <p:childTnLst>
                                    <p:set>
                                      <p:cBhvr>
                                        <p:cTn id="484" dur="1" fill="hold">
                                          <p:stCondLst>
                                            <p:cond delay="0"/>
                                          </p:stCondLst>
                                        </p:cTn>
                                        <p:tgtEl>
                                          <p:spTgt spid="33"/>
                                        </p:tgtEl>
                                        <p:attrNameLst>
                                          <p:attrName>style.visibility</p:attrName>
                                        </p:attrNameLst>
                                      </p:cBhvr>
                                      <p:to>
                                        <p:strVal val="visible"/>
                                      </p:to>
                                    </p:set>
                                    <p:anim calcmode="lin" valueType="num">
                                      <p:cBhvr>
                                        <p:cTn id="485" dur="1000" fill="hold"/>
                                        <p:tgtEl>
                                          <p:spTgt spid="33"/>
                                        </p:tgtEl>
                                        <p:attrNameLst>
                                          <p:attrName>ppt_w</p:attrName>
                                        </p:attrNameLst>
                                      </p:cBhvr>
                                      <p:tavLst>
                                        <p:tav tm="0">
                                          <p:val>
                                            <p:strVal val="#ppt_w*0.70"/>
                                          </p:val>
                                        </p:tav>
                                        <p:tav tm="100000">
                                          <p:val>
                                            <p:strVal val="#ppt_w"/>
                                          </p:val>
                                        </p:tav>
                                      </p:tavLst>
                                    </p:anim>
                                    <p:anim calcmode="lin" valueType="num">
                                      <p:cBhvr>
                                        <p:cTn id="486" dur="1000" fill="hold"/>
                                        <p:tgtEl>
                                          <p:spTgt spid="33"/>
                                        </p:tgtEl>
                                        <p:attrNameLst>
                                          <p:attrName>ppt_h</p:attrName>
                                        </p:attrNameLst>
                                      </p:cBhvr>
                                      <p:tavLst>
                                        <p:tav tm="0">
                                          <p:val>
                                            <p:strVal val="#ppt_h"/>
                                          </p:val>
                                        </p:tav>
                                        <p:tav tm="100000">
                                          <p:val>
                                            <p:strVal val="#ppt_h"/>
                                          </p:val>
                                        </p:tav>
                                      </p:tavLst>
                                    </p:anim>
                                    <p:animEffect transition="in" filter="fade">
                                      <p:cBhvr>
                                        <p:cTn id="487" dur="1000"/>
                                        <p:tgtEl>
                                          <p:spTgt spid="33"/>
                                        </p:tgtEl>
                                      </p:cBhvr>
                                    </p:animEffect>
                                  </p:childTnLst>
                                </p:cTn>
                              </p:par>
                              <p:par>
                                <p:cTn id="488" presetID="55" presetClass="entr" presetSubtype="0" fill="hold" nodeType="withEffect">
                                  <p:stCondLst>
                                    <p:cond delay="0"/>
                                  </p:stCondLst>
                                  <p:childTnLst>
                                    <p:set>
                                      <p:cBhvr>
                                        <p:cTn id="489" dur="1" fill="hold">
                                          <p:stCondLst>
                                            <p:cond delay="0"/>
                                          </p:stCondLst>
                                        </p:cTn>
                                        <p:tgtEl>
                                          <p:spTgt spid="36"/>
                                        </p:tgtEl>
                                        <p:attrNameLst>
                                          <p:attrName>style.visibility</p:attrName>
                                        </p:attrNameLst>
                                      </p:cBhvr>
                                      <p:to>
                                        <p:strVal val="visible"/>
                                      </p:to>
                                    </p:set>
                                    <p:anim calcmode="lin" valueType="num">
                                      <p:cBhvr>
                                        <p:cTn id="490" dur="1000" fill="hold"/>
                                        <p:tgtEl>
                                          <p:spTgt spid="36"/>
                                        </p:tgtEl>
                                        <p:attrNameLst>
                                          <p:attrName>ppt_w</p:attrName>
                                        </p:attrNameLst>
                                      </p:cBhvr>
                                      <p:tavLst>
                                        <p:tav tm="0">
                                          <p:val>
                                            <p:strVal val="#ppt_w*0.70"/>
                                          </p:val>
                                        </p:tav>
                                        <p:tav tm="100000">
                                          <p:val>
                                            <p:strVal val="#ppt_w"/>
                                          </p:val>
                                        </p:tav>
                                      </p:tavLst>
                                    </p:anim>
                                    <p:anim calcmode="lin" valueType="num">
                                      <p:cBhvr>
                                        <p:cTn id="491" dur="1000" fill="hold"/>
                                        <p:tgtEl>
                                          <p:spTgt spid="36"/>
                                        </p:tgtEl>
                                        <p:attrNameLst>
                                          <p:attrName>ppt_h</p:attrName>
                                        </p:attrNameLst>
                                      </p:cBhvr>
                                      <p:tavLst>
                                        <p:tav tm="0">
                                          <p:val>
                                            <p:strVal val="#ppt_h"/>
                                          </p:val>
                                        </p:tav>
                                        <p:tav tm="100000">
                                          <p:val>
                                            <p:strVal val="#ppt_h"/>
                                          </p:val>
                                        </p:tav>
                                      </p:tavLst>
                                    </p:anim>
                                    <p:animEffect transition="in" filter="fade">
                                      <p:cBhvr>
                                        <p:cTn id="492" dur="1000"/>
                                        <p:tgtEl>
                                          <p:spTgt spid="36"/>
                                        </p:tgtEl>
                                      </p:cBhvr>
                                    </p:animEffect>
                                  </p:childTnLst>
                                </p:cTn>
                              </p:par>
                              <p:par>
                                <p:cTn id="493" presetID="55" presetClass="entr" presetSubtype="0" fill="hold" nodeType="withEffect">
                                  <p:stCondLst>
                                    <p:cond delay="0"/>
                                  </p:stCondLst>
                                  <p:childTnLst>
                                    <p:set>
                                      <p:cBhvr>
                                        <p:cTn id="494" dur="1" fill="hold">
                                          <p:stCondLst>
                                            <p:cond delay="0"/>
                                          </p:stCondLst>
                                        </p:cTn>
                                        <p:tgtEl>
                                          <p:spTgt spid="39"/>
                                        </p:tgtEl>
                                        <p:attrNameLst>
                                          <p:attrName>style.visibility</p:attrName>
                                        </p:attrNameLst>
                                      </p:cBhvr>
                                      <p:to>
                                        <p:strVal val="visible"/>
                                      </p:to>
                                    </p:set>
                                    <p:anim calcmode="lin" valueType="num">
                                      <p:cBhvr>
                                        <p:cTn id="495" dur="1000" fill="hold"/>
                                        <p:tgtEl>
                                          <p:spTgt spid="39"/>
                                        </p:tgtEl>
                                        <p:attrNameLst>
                                          <p:attrName>ppt_w</p:attrName>
                                        </p:attrNameLst>
                                      </p:cBhvr>
                                      <p:tavLst>
                                        <p:tav tm="0">
                                          <p:val>
                                            <p:strVal val="#ppt_w*0.70"/>
                                          </p:val>
                                        </p:tav>
                                        <p:tav tm="100000">
                                          <p:val>
                                            <p:strVal val="#ppt_w"/>
                                          </p:val>
                                        </p:tav>
                                      </p:tavLst>
                                    </p:anim>
                                    <p:anim calcmode="lin" valueType="num">
                                      <p:cBhvr>
                                        <p:cTn id="496" dur="1000" fill="hold"/>
                                        <p:tgtEl>
                                          <p:spTgt spid="39"/>
                                        </p:tgtEl>
                                        <p:attrNameLst>
                                          <p:attrName>ppt_h</p:attrName>
                                        </p:attrNameLst>
                                      </p:cBhvr>
                                      <p:tavLst>
                                        <p:tav tm="0">
                                          <p:val>
                                            <p:strVal val="#ppt_h"/>
                                          </p:val>
                                        </p:tav>
                                        <p:tav tm="100000">
                                          <p:val>
                                            <p:strVal val="#ppt_h"/>
                                          </p:val>
                                        </p:tav>
                                      </p:tavLst>
                                    </p:anim>
                                    <p:animEffect transition="in" filter="fade">
                                      <p:cBhvr>
                                        <p:cTn id="497" dur="1000"/>
                                        <p:tgtEl>
                                          <p:spTgt spid="39"/>
                                        </p:tgtEl>
                                      </p:cBhvr>
                                    </p:animEffect>
                                  </p:childTnLst>
                                </p:cTn>
                              </p:par>
                              <p:par>
                                <p:cTn id="498" presetID="55" presetClass="entr" presetSubtype="0" fill="hold" grpId="0" nodeType="withEffect">
                                  <p:stCondLst>
                                    <p:cond delay="0"/>
                                  </p:stCondLst>
                                  <p:childTnLst>
                                    <p:set>
                                      <p:cBhvr>
                                        <p:cTn id="499" dur="1" fill="hold">
                                          <p:stCondLst>
                                            <p:cond delay="0"/>
                                          </p:stCondLst>
                                        </p:cTn>
                                        <p:tgtEl>
                                          <p:spTgt spid="125"/>
                                        </p:tgtEl>
                                        <p:attrNameLst>
                                          <p:attrName>style.visibility</p:attrName>
                                        </p:attrNameLst>
                                      </p:cBhvr>
                                      <p:to>
                                        <p:strVal val="visible"/>
                                      </p:to>
                                    </p:set>
                                    <p:anim calcmode="lin" valueType="num">
                                      <p:cBhvr>
                                        <p:cTn id="500" dur="1000" fill="hold"/>
                                        <p:tgtEl>
                                          <p:spTgt spid="125"/>
                                        </p:tgtEl>
                                        <p:attrNameLst>
                                          <p:attrName>ppt_w</p:attrName>
                                        </p:attrNameLst>
                                      </p:cBhvr>
                                      <p:tavLst>
                                        <p:tav tm="0">
                                          <p:val>
                                            <p:strVal val="#ppt_w*0.70"/>
                                          </p:val>
                                        </p:tav>
                                        <p:tav tm="100000">
                                          <p:val>
                                            <p:strVal val="#ppt_w"/>
                                          </p:val>
                                        </p:tav>
                                      </p:tavLst>
                                    </p:anim>
                                    <p:anim calcmode="lin" valueType="num">
                                      <p:cBhvr>
                                        <p:cTn id="501" dur="1000" fill="hold"/>
                                        <p:tgtEl>
                                          <p:spTgt spid="125"/>
                                        </p:tgtEl>
                                        <p:attrNameLst>
                                          <p:attrName>ppt_h</p:attrName>
                                        </p:attrNameLst>
                                      </p:cBhvr>
                                      <p:tavLst>
                                        <p:tav tm="0">
                                          <p:val>
                                            <p:strVal val="#ppt_h"/>
                                          </p:val>
                                        </p:tav>
                                        <p:tav tm="100000">
                                          <p:val>
                                            <p:strVal val="#ppt_h"/>
                                          </p:val>
                                        </p:tav>
                                      </p:tavLst>
                                    </p:anim>
                                    <p:animEffect transition="in" filter="fade">
                                      <p:cBhvr>
                                        <p:cTn id="502" dur="10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p:bldP spid="5" grpId="0" animBg="1"/>
      <p:bldP spid="6" grpId="0" animBg="1"/>
      <p:bldP spid="8" grpId="0" animBg="1"/>
      <p:bldP spid="9"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32" grpId="0"/>
      <p:bldP spid="42" grpId="0" animBg="1"/>
      <p:bldP spid="43" grpId="0" animBg="1"/>
      <p:bldP spid="44" grpId="0" animBg="1"/>
      <p:bldP spid="46" grpId="0" animBg="1"/>
      <p:bldP spid="47" grpId="0" animBg="1"/>
      <p:bldP spid="48" grpId="0" animBg="1"/>
      <p:bldP spid="49" grpId="0" animBg="1"/>
      <p:bldP spid="55" grpId="0" animBg="1"/>
      <p:bldP spid="56" grpId="0" animBg="1"/>
      <p:bldP spid="57" grpId="0" animBg="1"/>
      <p:bldP spid="58" grpId="0" animBg="1"/>
      <p:bldP spid="59" grpId="0" animBg="1"/>
      <p:bldP spid="60" grpId="0" animBg="1"/>
      <p:bldP spid="61" grpId="0" animBg="1"/>
      <p:bldP spid="62" grpId="0" animBg="1"/>
      <p:bldP spid="63" grpId="0" animBg="1"/>
      <p:bldP spid="64" grpId="0" animBg="1"/>
      <p:bldP spid="65" grpId="0" animBg="1"/>
      <p:bldP spid="66" grpId="0" animBg="1"/>
      <p:bldP spid="67" grpId="0" animBg="1"/>
      <p:bldP spid="68" grpId="0" animBg="1"/>
      <p:bldP spid="69" grpId="0"/>
      <p:bldP spid="70" grpId="0" animBg="1"/>
      <p:bldP spid="71" grpId="0" animBg="1"/>
      <p:bldP spid="72" grpId="0" animBg="1"/>
      <p:bldP spid="73" grpId="0" animBg="1"/>
      <p:bldP spid="85" grpId="0" animBg="1"/>
      <p:bldP spid="91" grpId="0"/>
      <p:bldP spid="96" grpId="0" animBg="1"/>
      <p:bldP spid="105" grpId="0"/>
      <p:bldP spid="106" grpId="0"/>
      <p:bldP spid="107" grpId="0" animBg="1"/>
      <p:bldP spid="115" grpId="0" animBg="1"/>
      <p:bldP spid="116" grpId="0" animBg="1"/>
      <p:bldP spid="125" grpId="0" animBg="1"/>
      <p:bldP spid="12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78721" y="171799"/>
            <a:ext cx="10204241" cy="756369"/>
          </a:xfrm>
        </p:spPr>
        <p:txBody>
          <a:bodyPr>
            <a:normAutofit/>
          </a:bodyPr>
          <a:lstStyle/>
          <a:p>
            <a:pPr defTabSz="457337">
              <a:lnSpc>
                <a:spcPct val="90000"/>
              </a:lnSpc>
              <a:spcAft>
                <a:spcPts val="600"/>
              </a:spcAft>
              <a:defRPr/>
            </a:pPr>
            <a:r>
              <a:rPr lang="en-US" sz="3199" dirty="0" smtClean="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rPr>
              <a:t>Acumos AI Open Source Software Technologies and Tools</a:t>
            </a:r>
            <a:endParaRPr lang="en-US" sz="3199" dirty="0">
              <a:solidFill>
                <a:srgbClr val="000000"/>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
        <p:nvSpPr>
          <p:cNvPr id="3" name="Slide Number Placeholder 2"/>
          <p:cNvSpPr>
            <a:spLocks noGrp="1"/>
          </p:cNvSpPr>
          <p:nvPr>
            <p:ph type="sldNum" sz="quarter" idx="12"/>
          </p:nvPr>
        </p:nvSpPr>
        <p:spPr>
          <a:xfrm>
            <a:off x="11511750" y="6367011"/>
            <a:ext cx="383228" cy="445086"/>
          </a:xfrm>
        </p:spPr>
        <p:txBody>
          <a:bodyPr>
            <a:normAutofit fontScale="92500" lnSpcReduction="10000"/>
          </a:bodyPr>
          <a:lstStyle/>
          <a:p>
            <a:fld id="{687D7A59-36E2-48B9-B146-C1E59501F63F}" type="slidenum">
              <a:rPr lang="en-US" smtClean="0">
                <a:solidFill>
                  <a:prstClr val="black">
                    <a:tint val="75000"/>
                  </a:prstClr>
                </a:solidFill>
              </a:rPr>
              <a:pPr/>
              <a:t>8</a:t>
            </a:fld>
            <a:endParaRPr lang="en-US" dirty="0">
              <a:solidFill>
                <a:prstClr val="black">
                  <a:tint val="75000"/>
                </a:prstClr>
              </a:solidFill>
            </a:endParaRPr>
          </a:p>
        </p:txBody>
      </p:sp>
      <p:sp>
        <p:nvSpPr>
          <p:cNvPr id="4" name="Rounded Rectangle 3"/>
          <p:cNvSpPr/>
          <p:nvPr/>
        </p:nvSpPr>
        <p:spPr>
          <a:xfrm>
            <a:off x="8282215"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wrap="none"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400" dirty="0">
                <a:solidFill>
                  <a:srgbClr val="333333"/>
                </a:solidFill>
              </a:rPr>
              <a:t>Platform</a:t>
            </a:r>
          </a:p>
          <a:p>
            <a:pPr algn="ctr"/>
            <a:r>
              <a:rPr lang="en-US" sz="1400" dirty="0">
                <a:solidFill>
                  <a:srgbClr val="333333"/>
                </a:solidFill>
              </a:rPr>
              <a:t>Deployment</a:t>
            </a:r>
          </a:p>
        </p:txBody>
      </p:sp>
      <p:sp>
        <p:nvSpPr>
          <p:cNvPr id="5" name="Rounded Rectangle 4"/>
          <p:cNvSpPr/>
          <p:nvPr/>
        </p:nvSpPr>
        <p:spPr>
          <a:xfrm>
            <a:off x="6074961"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400" dirty="0">
                <a:solidFill>
                  <a:srgbClr val="333333"/>
                </a:solidFill>
              </a:rPr>
              <a:t>Code Analysis</a:t>
            </a:r>
          </a:p>
        </p:txBody>
      </p:sp>
      <p:sp>
        <p:nvSpPr>
          <p:cNvPr id="6" name="Rounded Rectangle 5"/>
          <p:cNvSpPr/>
          <p:nvPr/>
        </p:nvSpPr>
        <p:spPr>
          <a:xfrm>
            <a:off x="556826"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600" dirty="0" smtClean="0">
                <a:solidFill>
                  <a:srgbClr val="333333"/>
                </a:solidFill>
              </a:rPr>
              <a:t>AI/ML Toolkits</a:t>
            </a:r>
            <a:endParaRPr lang="en-US" sz="1600" dirty="0">
              <a:solidFill>
                <a:srgbClr val="333333"/>
              </a:solidFill>
            </a:endParaRPr>
          </a:p>
        </p:txBody>
      </p:sp>
      <p:sp>
        <p:nvSpPr>
          <p:cNvPr id="7" name="Rounded Rectangle 6"/>
          <p:cNvSpPr/>
          <p:nvPr/>
        </p:nvSpPr>
        <p:spPr>
          <a:xfrm>
            <a:off x="4971334"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600" dirty="0" smtClean="0">
                <a:solidFill>
                  <a:srgbClr val="333333"/>
                </a:solidFill>
              </a:rPr>
              <a:t>Test</a:t>
            </a:r>
            <a:endParaRPr lang="en-US" sz="900" dirty="0">
              <a:solidFill>
                <a:srgbClr val="333333"/>
              </a:solidFill>
            </a:endParaRPr>
          </a:p>
        </p:txBody>
      </p:sp>
      <p:sp>
        <p:nvSpPr>
          <p:cNvPr id="8" name="Rounded Rectangle 7"/>
          <p:cNvSpPr/>
          <p:nvPr/>
        </p:nvSpPr>
        <p:spPr>
          <a:xfrm>
            <a:off x="1660453"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600" dirty="0" smtClean="0">
                <a:solidFill>
                  <a:srgbClr val="333333"/>
                </a:solidFill>
              </a:rPr>
              <a:t>Agile</a:t>
            </a:r>
            <a:endParaRPr lang="en-US" sz="900" dirty="0">
              <a:solidFill>
                <a:srgbClr val="333333"/>
              </a:solidFill>
            </a:endParaRPr>
          </a:p>
        </p:txBody>
      </p:sp>
      <p:sp>
        <p:nvSpPr>
          <p:cNvPr id="9" name="Rounded Rectangle 8">
            <a:extLst>
              <a:ext uri="{FF2B5EF4-FFF2-40B4-BE49-F238E27FC236}">
                <a16:creationId xmlns="" xmlns:a16="http://schemas.microsoft.com/office/drawing/2014/main" id="{FD63BCE4-1E61-B741-B714-7C5698904726}"/>
              </a:ext>
            </a:extLst>
          </p:cNvPr>
          <p:cNvSpPr/>
          <p:nvPr/>
        </p:nvSpPr>
        <p:spPr>
          <a:xfrm>
            <a:off x="3867707"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600" dirty="0" smtClean="0">
                <a:solidFill>
                  <a:srgbClr val="333333"/>
                </a:solidFill>
              </a:rPr>
              <a:t>Data</a:t>
            </a:r>
            <a:endParaRPr lang="en-US" sz="1600" dirty="0">
              <a:solidFill>
                <a:srgbClr val="333333"/>
              </a:solidFill>
            </a:endParaRPr>
          </a:p>
        </p:txBody>
      </p:sp>
      <p:sp>
        <p:nvSpPr>
          <p:cNvPr id="10" name="Rounded Rectangle 9">
            <a:extLst>
              <a:ext uri="{FF2B5EF4-FFF2-40B4-BE49-F238E27FC236}">
                <a16:creationId xmlns="" xmlns:a16="http://schemas.microsoft.com/office/drawing/2014/main" id="{0A14EC46-65D9-724E-8C81-FAD770C342FE}"/>
              </a:ext>
            </a:extLst>
          </p:cNvPr>
          <p:cNvSpPr/>
          <p:nvPr/>
        </p:nvSpPr>
        <p:spPr>
          <a:xfrm>
            <a:off x="9385842"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wrap="none"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400" dirty="0">
                <a:solidFill>
                  <a:srgbClr val="333333"/>
                </a:solidFill>
              </a:rPr>
              <a:t>Model</a:t>
            </a:r>
          </a:p>
          <a:p>
            <a:pPr algn="ctr"/>
            <a:r>
              <a:rPr lang="en-US" sz="1400" dirty="0">
                <a:solidFill>
                  <a:srgbClr val="333333"/>
                </a:solidFill>
              </a:rPr>
              <a:t>Deployment</a:t>
            </a:r>
          </a:p>
        </p:txBody>
      </p:sp>
      <p:sp>
        <p:nvSpPr>
          <p:cNvPr id="11" name="Rounded Rectangle 10"/>
          <p:cNvSpPr/>
          <p:nvPr/>
        </p:nvSpPr>
        <p:spPr>
          <a:xfrm>
            <a:off x="7178588"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wrap="none"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400" dirty="0">
                <a:solidFill>
                  <a:srgbClr val="333333"/>
                </a:solidFill>
              </a:rPr>
              <a:t>Build</a:t>
            </a:r>
          </a:p>
          <a:p>
            <a:pPr algn="ctr"/>
            <a:r>
              <a:rPr lang="en-US" sz="1400" dirty="0">
                <a:solidFill>
                  <a:srgbClr val="333333"/>
                </a:solidFill>
              </a:rPr>
              <a:t>Automation</a:t>
            </a:r>
          </a:p>
        </p:txBody>
      </p:sp>
      <p:sp>
        <p:nvSpPr>
          <p:cNvPr id="12" name="Rounded Rectangle 11">
            <a:extLst>
              <a:ext uri="{FF2B5EF4-FFF2-40B4-BE49-F238E27FC236}">
                <a16:creationId xmlns="" xmlns:a16="http://schemas.microsoft.com/office/drawing/2014/main" id="{C876D375-1D47-284B-B05A-5D7C9F40463D}"/>
              </a:ext>
            </a:extLst>
          </p:cNvPr>
          <p:cNvSpPr/>
          <p:nvPr/>
        </p:nvSpPr>
        <p:spPr>
          <a:xfrm>
            <a:off x="10489468"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400" dirty="0" smtClean="0">
                <a:solidFill>
                  <a:srgbClr val="333333"/>
                </a:solidFill>
              </a:rPr>
              <a:t>Logging</a:t>
            </a:r>
            <a:br>
              <a:rPr lang="en-US" sz="1400" dirty="0" smtClean="0">
                <a:solidFill>
                  <a:srgbClr val="333333"/>
                </a:solidFill>
              </a:rPr>
            </a:br>
            <a:r>
              <a:rPr lang="en-US" sz="1400" dirty="0" smtClean="0">
                <a:solidFill>
                  <a:srgbClr val="333333"/>
                </a:solidFill>
              </a:rPr>
              <a:t>Reporting</a:t>
            </a:r>
            <a:endParaRPr lang="en-US" sz="1400" dirty="0">
              <a:solidFill>
                <a:srgbClr val="333333"/>
              </a:solidFill>
            </a:endParaRPr>
          </a:p>
        </p:txBody>
      </p:sp>
      <p:sp>
        <p:nvSpPr>
          <p:cNvPr id="13" name="Rounded Rectangle 12">
            <a:extLst>
              <a:ext uri="{FF2B5EF4-FFF2-40B4-BE49-F238E27FC236}">
                <a16:creationId xmlns="" xmlns:a16="http://schemas.microsoft.com/office/drawing/2014/main" id="{FD63BCE4-1E61-B741-B714-7C5698904726}"/>
              </a:ext>
            </a:extLst>
          </p:cNvPr>
          <p:cNvSpPr/>
          <p:nvPr/>
        </p:nvSpPr>
        <p:spPr>
          <a:xfrm>
            <a:off x="2764080" y="1644154"/>
            <a:ext cx="1051560" cy="594360"/>
          </a:xfrm>
          <a:prstGeom prst="roundRect">
            <a:avLst/>
          </a:prstGeom>
          <a:solidFill>
            <a:schemeClr val="accent2">
              <a:lumMod val="20000"/>
              <a:lumOff val="80000"/>
            </a:schemeClr>
          </a:solidFill>
          <a:ln w="12700">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3"/>
          </a:lnRef>
          <a:fillRef idx="2">
            <a:schemeClr val="accent3"/>
          </a:fillRef>
          <a:effectRef idx="1">
            <a:schemeClr val="accent3"/>
          </a:effectRef>
          <a:fontRef idx="minor">
            <a:schemeClr val="dk1"/>
          </a:fontRef>
        </p:style>
        <p:txBody>
          <a:bodyPr lIns="0" tIns="0" rIns="0" bIns="0" rtlCol="0" anchor="ctr"/>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r>
              <a:rPr lang="en-US" sz="1600" dirty="0" smtClean="0">
                <a:solidFill>
                  <a:srgbClr val="333333"/>
                </a:solidFill>
              </a:rPr>
              <a:t>Code</a:t>
            </a:r>
            <a:endParaRPr lang="en-US" sz="1600" dirty="0">
              <a:solidFill>
                <a:srgbClr val="333333"/>
              </a:solidFill>
            </a:endParaRPr>
          </a:p>
        </p:txBody>
      </p:sp>
      <p:pic>
        <p:nvPicPr>
          <p:cNvPr id="14" name="Picture 13"/>
          <p:cNvPicPr>
            <a:picLocks noChangeAspect="1"/>
          </p:cNvPicPr>
          <p:nvPr/>
        </p:nvPicPr>
        <p:blipFill>
          <a:blip r:embed="rId2"/>
          <a:stretch>
            <a:fillRect/>
          </a:stretch>
        </p:blipFill>
        <p:spPr>
          <a:xfrm>
            <a:off x="470498" y="2419902"/>
            <a:ext cx="11154749" cy="3198862"/>
          </a:xfrm>
          <a:prstGeom prst="rect">
            <a:avLst/>
          </a:prstGeom>
        </p:spPr>
      </p:pic>
      <p:sp>
        <p:nvSpPr>
          <p:cNvPr id="15" name="Rounded Rectangle 14"/>
          <p:cNvSpPr/>
          <p:nvPr/>
        </p:nvSpPr>
        <p:spPr>
          <a:xfrm>
            <a:off x="449179" y="1331495"/>
            <a:ext cx="11197389" cy="4523873"/>
          </a:xfrm>
          <a:prstGeom prst="roundRect">
            <a:avLst>
              <a:gd name="adj" fmla="val 4946"/>
            </a:avLst>
          </a:prstGeom>
          <a:noFill/>
          <a:ln w="19050">
            <a:solidFill>
              <a:schemeClr val="tx1"/>
            </a:solidFill>
          </a:ln>
          <a:effectLst/>
        </p:spPr>
        <p:style>
          <a:lnRef idx="1">
            <a:schemeClr val="accent4"/>
          </a:lnRef>
          <a:fillRef idx="2">
            <a:schemeClr val="accent4"/>
          </a:fillRef>
          <a:effectRef idx="1">
            <a:schemeClr val="accent4"/>
          </a:effectRef>
          <a:fontRef idx="minor">
            <a:schemeClr val="dk1"/>
          </a:fontRef>
        </p:style>
        <p:txBody>
          <a:bodyPr rtlCol="0" anchor="t"/>
          <a:lstStyle>
            <a:defPPr>
              <a:defRPr lang="en-US"/>
            </a:defPPr>
            <a:lvl1pPr algn="l" rtl="0" fontAlgn="base">
              <a:spcBef>
                <a:spcPct val="0"/>
              </a:spcBef>
              <a:spcAft>
                <a:spcPct val="0"/>
              </a:spcAft>
              <a:defRPr kern="1200">
                <a:solidFill>
                  <a:schemeClr val="dk1"/>
                </a:solidFill>
                <a:latin typeface="+mn-lt"/>
                <a:ea typeface="+mn-ea"/>
                <a:cs typeface="+mn-cs"/>
              </a:defRPr>
            </a:lvl1pPr>
            <a:lvl2pPr marL="456059" algn="l" rtl="0" fontAlgn="base">
              <a:spcBef>
                <a:spcPct val="0"/>
              </a:spcBef>
              <a:spcAft>
                <a:spcPct val="0"/>
              </a:spcAft>
              <a:defRPr kern="1200">
                <a:solidFill>
                  <a:schemeClr val="dk1"/>
                </a:solidFill>
                <a:latin typeface="+mn-lt"/>
                <a:ea typeface="+mn-ea"/>
                <a:cs typeface="+mn-cs"/>
              </a:defRPr>
            </a:lvl2pPr>
            <a:lvl3pPr marL="912152" algn="l" rtl="0" fontAlgn="base">
              <a:spcBef>
                <a:spcPct val="0"/>
              </a:spcBef>
              <a:spcAft>
                <a:spcPct val="0"/>
              </a:spcAft>
              <a:defRPr kern="1200">
                <a:solidFill>
                  <a:schemeClr val="dk1"/>
                </a:solidFill>
                <a:latin typeface="+mn-lt"/>
                <a:ea typeface="+mn-ea"/>
                <a:cs typeface="+mn-cs"/>
              </a:defRPr>
            </a:lvl3pPr>
            <a:lvl4pPr marL="1368216" algn="l" rtl="0" fontAlgn="base">
              <a:spcBef>
                <a:spcPct val="0"/>
              </a:spcBef>
              <a:spcAft>
                <a:spcPct val="0"/>
              </a:spcAft>
              <a:defRPr kern="1200">
                <a:solidFill>
                  <a:schemeClr val="dk1"/>
                </a:solidFill>
                <a:latin typeface="+mn-lt"/>
                <a:ea typeface="+mn-ea"/>
                <a:cs typeface="+mn-cs"/>
              </a:defRPr>
            </a:lvl4pPr>
            <a:lvl5pPr marL="1824293" algn="l" rtl="0" fontAlgn="base">
              <a:spcBef>
                <a:spcPct val="0"/>
              </a:spcBef>
              <a:spcAft>
                <a:spcPct val="0"/>
              </a:spcAft>
              <a:defRPr kern="1200">
                <a:solidFill>
                  <a:schemeClr val="dk1"/>
                </a:solidFill>
                <a:latin typeface="+mn-lt"/>
                <a:ea typeface="+mn-ea"/>
                <a:cs typeface="+mn-cs"/>
              </a:defRPr>
            </a:lvl5pPr>
            <a:lvl6pPr marL="2280361" algn="l" defTabSz="456059" rtl="0" eaLnBrk="1" latinLnBrk="0" hangingPunct="1">
              <a:defRPr kern="1200">
                <a:solidFill>
                  <a:schemeClr val="dk1"/>
                </a:solidFill>
                <a:latin typeface="+mn-lt"/>
                <a:ea typeface="+mn-ea"/>
                <a:cs typeface="+mn-cs"/>
              </a:defRPr>
            </a:lvl6pPr>
            <a:lvl7pPr marL="2736451" algn="l" defTabSz="456059" rtl="0" eaLnBrk="1" latinLnBrk="0" hangingPunct="1">
              <a:defRPr kern="1200">
                <a:solidFill>
                  <a:schemeClr val="dk1"/>
                </a:solidFill>
                <a:latin typeface="+mn-lt"/>
                <a:ea typeface="+mn-ea"/>
                <a:cs typeface="+mn-cs"/>
              </a:defRPr>
            </a:lvl7pPr>
            <a:lvl8pPr marL="3192513" algn="l" defTabSz="456059" rtl="0" eaLnBrk="1" latinLnBrk="0" hangingPunct="1">
              <a:defRPr kern="1200">
                <a:solidFill>
                  <a:schemeClr val="dk1"/>
                </a:solidFill>
                <a:latin typeface="+mn-lt"/>
                <a:ea typeface="+mn-ea"/>
                <a:cs typeface="+mn-cs"/>
              </a:defRPr>
            </a:lvl8pPr>
            <a:lvl9pPr marL="3648574" algn="l" defTabSz="456059" rtl="0" eaLnBrk="1" latinLnBrk="0" hangingPunct="1">
              <a:defRPr kern="1200">
                <a:solidFill>
                  <a:schemeClr val="dk1"/>
                </a:solidFill>
                <a:latin typeface="+mn-lt"/>
                <a:ea typeface="+mn-ea"/>
                <a:cs typeface="+mn-cs"/>
              </a:defRPr>
            </a:lvl9pPr>
          </a:lstStyle>
          <a:p>
            <a:pPr algn="ctr"/>
            <a:endParaRPr lang="en-US" sz="1201" dirty="0">
              <a:solidFill>
                <a:srgbClr val="0574AC"/>
              </a:solidFill>
              <a:latin typeface="OmnesATT II" panose="02000606040000020004" pitchFamily="50" charset="0"/>
            </a:endParaRPr>
          </a:p>
        </p:txBody>
      </p:sp>
    </p:spTree>
    <p:extLst>
      <p:ext uri="{BB962C8B-B14F-4D97-AF65-F5344CB8AC3E}">
        <p14:creationId xmlns:p14="http://schemas.microsoft.com/office/powerpoint/2010/main" val="3183136296"/>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p:cNvSpPr>
            <a:spLocks noGrp="1"/>
          </p:cNvSpPr>
          <p:nvPr>
            <p:ph type="title"/>
          </p:nvPr>
        </p:nvSpPr>
        <p:spPr>
          <a:xfrm>
            <a:off x="375259" y="2625942"/>
            <a:ext cx="10515600" cy="369344"/>
          </a:xfrm>
        </p:spPr>
        <p:txBody>
          <a:bodyPr vert="horz" lIns="0" tIns="0" rIns="0" bIns="0" rtlCol="0" anchor="t">
            <a:noAutofit/>
          </a:bodyPr>
          <a:lstStyle/>
          <a:p>
            <a:pPr algn="ctr" defTabSz="457337">
              <a:spcAft>
                <a:spcPts val="600"/>
              </a:spcAft>
            </a:pPr>
            <a:r>
              <a:rPr lang="en-US" sz="6000" dirty="0" smtClean="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rPr>
              <a:t>Use Cases</a:t>
            </a:r>
            <a:endParaRPr lang="en-US" sz="6000" dirty="0">
              <a:solidFill>
                <a:schemeClr val="accent2"/>
              </a:solidFill>
              <a:latin typeface="ATT Aleck Sans Light" panose="020B0403020203020204" pitchFamily="34" charset="0"/>
              <a:ea typeface="ATT Aleck Sans" panose="020B0503020203020204" pitchFamily="34" charset="0"/>
              <a:cs typeface="ATT Aleck Sans Light" panose="020B0403020203020204" pitchFamily="34" charset="0"/>
            </a:endParaRPr>
          </a:p>
        </p:txBody>
      </p:sp>
    </p:spTree>
    <p:extLst>
      <p:ext uri="{BB962C8B-B14F-4D97-AF65-F5344CB8AC3E}">
        <p14:creationId xmlns:p14="http://schemas.microsoft.com/office/powerpoint/2010/main" val="423174045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Acumos">
      <a:dk1>
        <a:sysClr val="windowText" lastClr="000000"/>
      </a:dk1>
      <a:lt1>
        <a:sysClr val="window" lastClr="FFFFFF"/>
      </a:lt1>
      <a:dk2>
        <a:srgbClr val="000000"/>
      </a:dk2>
      <a:lt2>
        <a:srgbClr val="E7E6E6"/>
      </a:lt2>
      <a:accent1>
        <a:srgbClr val="2968F5"/>
      </a:accent1>
      <a:accent2>
        <a:srgbClr val="671C9B"/>
      </a:accent2>
      <a:accent3>
        <a:srgbClr val="9D71CD"/>
      </a:accent3>
      <a:accent4>
        <a:srgbClr val="83A8F9"/>
      </a:accent4>
      <a:accent5>
        <a:srgbClr val="B899DB"/>
      </a:accent5>
      <a:accent6>
        <a:srgbClr val="C4D5FC"/>
      </a:accent6>
      <a:hlink>
        <a:srgbClr val="2968F5"/>
      </a:hlink>
      <a:folHlink>
        <a:srgbClr val="671C9B"/>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45093</TotalTime>
  <Words>2758</Words>
  <Application>Microsoft Office PowerPoint</Application>
  <PresentationFormat>Widescreen</PresentationFormat>
  <Paragraphs>877</Paragraphs>
  <Slides>37</Slides>
  <Notes>1</Notes>
  <HiddenSlides>0</HiddenSlides>
  <MMClips>0</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37</vt:i4>
      </vt:variant>
    </vt:vector>
  </HeadingPairs>
  <TitlesOfParts>
    <vt:vector size="49" baseType="lpstr">
      <vt:lpstr>微软雅黑</vt:lpstr>
      <vt:lpstr>ＭＳ Ｐゴシック</vt:lpstr>
      <vt:lpstr>Arial</vt:lpstr>
      <vt:lpstr>ATT Aleck Sans</vt:lpstr>
      <vt:lpstr>ATT Aleck Sans Light</vt:lpstr>
      <vt:lpstr>ATT Aleck Sans Medium</vt:lpstr>
      <vt:lpstr>Calibri</vt:lpstr>
      <vt:lpstr>Calibri Light</vt:lpstr>
      <vt:lpstr>Century Gothic</vt:lpstr>
      <vt:lpstr>OmnesATT II</vt:lpstr>
      <vt:lpstr>Times New Roman</vt:lpstr>
      <vt:lpstr>Office Theme</vt:lpstr>
      <vt:lpstr>Boreas and Beyond Project Overview, Releases and Use Cases LFAI OSS NA  </vt:lpstr>
      <vt:lpstr>PowerPoint Presentation</vt:lpstr>
      <vt:lpstr>PowerPoint Presentation</vt:lpstr>
      <vt:lpstr>PowerPoint Presentation</vt:lpstr>
      <vt:lpstr>PowerPoint Presentation</vt:lpstr>
      <vt:lpstr>PowerPoint Presentation</vt:lpstr>
      <vt:lpstr>PowerPoint Presentation</vt:lpstr>
      <vt:lpstr>Acumos AI Open Source Software Technologies and Tools</vt:lpstr>
      <vt:lpstr>Use Cases</vt:lpstr>
      <vt:lpstr>Video Analytics for Real Time Streaming Data</vt:lpstr>
      <vt:lpstr>Video Analytics System Powered by Acumos AI</vt:lpstr>
      <vt:lpstr>Video Analytics Models Chaining in AccuCompose</vt:lpstr>
      <vt:lpstr>PowerPoint Presentation</vt:lpstr>
      <vt:lpstr>PowerPoint Presentation</vt:lpstr>
      <vt:lpstr>PowerPoint Presentation</vt:lpstr>
      <vt:lpstr>Acumos AI for 5G/O-RAN/Intelligent Controller (RIC)</vt:lpstr>
      <vt:lpstr>ONAP / Acumos AI Integration</vt:lpstr>
      <vt:lpstr>PowerPoint Presentation</vt:lpstr>
      <vt:lpstr>Open Source Releases</vt:lpstr>
      <vt:lpstr>Athena: 1st Open Source Release, Nov 2018</vt:lpstr>
      <vt:lpstr>PowerPoint Presentation</vt:lpstr>
      <vt:lpstr>PowerPoint Presentation</vt:lpstr>
      <vt:lpstr>PowerPoint Presentation</vt:lpstr>
      <vt:lpstr>ML Workbench Plug-n-Play Framework for Design Tools</vt:lpstr>
      <vt:lpstr>PowerPoint Presentation</vt:lpstr>
      <vt:lpstr>PowerPoint Presentation</vt:lpstr>
      <vt:lpstr>PowerPoint Presentation</vt:lpstr>
      <vt:lpstr>LFAI Landscape and Acumos AI</vt:lpstr>
      <vt:lpstr>PowerPoint Presentation</vt:lpstr>
      <vt:lpstr>PowerPoint Presentation</vt:lpstr>
      <vt:lpstr>PowerPoint Presentation</vt:lpstr>
      <vt:lpstr>PowerPoint Presentation</vt:lpstr>
      <vt:lpstr>Q&amp;A?  Thank You!</vt:lpstr>
      <vt:lpstr>PowerPoint Presentation</vt:lpstr>
      <vt:lpstr>Acumos AI Boreas release – other benefits</vt:lpstr>
      <vt:lpstr>PowerPoint Presentation</vt:lpstr>
      <vt:lpstr>PowerPoint Presentation</vt:lpstr>
    </vt:vector>
  </TitlesOfParts>
  <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Market Place</dc:title>
  <dc:creator>TALASILA, MANOOP</dc:creator>
  <cp:lastModifiedBy>MURRAY, JOHN F (JOHN)</cp:lastModifiedBy>
  <cp:revision>167</cp:revision>
  <dcterms:created xsi:type="dcterms:W3CDTF">2018-10-26T18:12:51Z</dcterms:created>
  <dcterms:modified xsi:type="dcterms:W3CDTF">2019-08-20T15:54:20Z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DLPManualFileClassification">
    <vt:lpwstr>{1A067545-A4E2-4FA1-8094-0D7902669705}</vt:lpwstr>
  </property>
  <property fmtid="{D5CDD505-2E9C-101B-9397-08002B2CF9AE}" pid="3" name="DLPManualFileClassificationLastModifiedBy">
    <vt:lpwstr>TECHMAHINDRA\MV12905</vt:lpwstr>
  </property>
  <property fmtid="{D5CDD505-2E9C-101B-9397-08002B2CF9AE}" pid="4" name="DLPManualFileClassificationLastModificationDate">
    <vt:lpwstr>1558550597</vt:lpwstr>
  </property>
  <property fmtid="{D5CDD505-2E9C-101B-9397-08002B2CF9AE}" pid="5" name="DLPManualFileClassificationVersion">
    <vt:lpwstr>11.1.0.61</vt:lpwstr>
  </property>
</Properties>
</file>